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257" r:id="rId5"/>
    <p:sldId id="256"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9BB0"/>
    <a:srgbClr val="93AEC2"/>
    <a:srgbClr val="221203"/>
    <a:srgbClr val="381F09"/>
    <a:srgbClr val="2919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4162D9-7D10-4522-BFA0-A8145487F4C5}" v="16" dt="2020-06-12T20:57:35.0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74080" autoAdjust="0"/>
  </p:normalViewPr>
  <p:slideViewPr>
    <p:cSldViewPr snapToGrid="0">
      <p:cViewPr varScale="1">
        <p:scale>
          <a:sx n="122" d="100"/>
          <a:sy n="122" d="100"/>
        </p:scale>
        <p:origin x="1724"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userId="30614ad4-8861-4ef0-b784-7cab7e746a3e" providerId="ADAL" clId="{184162D9-7D10-4522-BFA0-A8145487F4C5}"/>
    <pc:docChg chg="undo custSel addSld modSld">
      <pc:chgData name="Frank" userId="30614ad4-8861-4ef0-b784-7cab7e746a3e" providerId="ADAL" clId="{184162D9-7D10-4522-BFA0-A8145487F4C5}" dt="2020-06-12T21:07:32.035" v="768" actId="20577"/>
      <pc:docMkLst>
        <pc:docMk/>
      </pc:docMkLst>
      <pc:sldChg chg="modNotesTx">
        <pc:chgData name="Frank" userId="30614ad4-8861-4ef0-b784-7cab7e746a3e" providerId="ADAL" clId="{184162D9-7D10-4522-BFA0-A8145487F4C5}" dt="2020-06-12T20:52:47.433" v="267" actId="20577"/>
        <pc:sldMkLst>
          <pc:docMk/>
          <pc:sldMk cId="1872408133" sldId="257"/>
        </pc:sldMkLst>
      </pc:sldChg>
      <pc:sldChg chg="modNotesTx">
        <pc:chgData name="Frank" userId="30614ad4-8861-4ef0-b784-7cab7e746a3e" providerId="ADAL" clId="{184162D9-7D10-4522-BFA0-A8145487F4C5}" dt="2020-06-12T20:59:15.285" v="760" actId="20577"/>
        <pc:sldMkLst>
          <pc:docMk/>
          <pc:sldMk cId="2778227983" sldId="258"/>
        </pc:sldMkLst>
      </pc:sldChg>
      <pc:sldChg chg="modNotesTx">
        <pc:chgData name="Frank" userId="30614ad4-8861-4ef0-b784-7cab7e746a3e" providerId="ADAL" clId="{184162D9-7D10-4522-BFA0-A8145487F4C5}" dt="2020-06-12T21:00:39.649" v="762" actId="20577"/>
        <pc:sldMkLst>
          <pc:docMk/>
          <pc:sldMk cId="3424023819" sldId="260"/>
        </pc:sldMkLst>
      </pc:sldChg>
      <pc:sldChg chg="modNotesTx">
        <pc:chgData name="Frank" userId="30614ad4-8861-4ef0-b784-7cab7e746a3e" providerId="ADAL" clId="{184162D9-7D10-4522-BFA0-A8145487F4C5}" dt="2020-06-12T20:10:11.143" v="35" actId="20577"/>
        <pc:sldMkLst>
          <pc:docMk/>
          <pc:sldMk cId="197982911" sldId="266"/>
        </pc:sldMkLst>
      </pc:sldChg>
      <pc:sldChg chg="modNotesTx">
        <pc:chgData name="Frank" userId="30614ad4-8861-4ef0-b784-7cab7e746a3e" providerId="ADAL" clId="{184162D9-7D10-4522-BFA0-A8145487F4C5}" dt="2020-06-12T20:11:37.287" v="36" actId="20577"/>
        <pc:sldMkLst>
          <pc:docMk/>
          <pc:sldMk cId="3046508909" sldId="267"/>
        </pc:sldMkLst>
      </pc:sldChg>
      <pc:sldChg chg="modNotesTx">
        <pc:chgData name="Frank" userId="30614ad4-8861-4ef0-b784-7cab7e746a3e" providerId="ADAL" clId="{184162D9-7D10-4522-BFA0-A8145487F4C5}" dt="2020-06-12T20:14:54.639" v="38" actId="20577"/>
        <pc:sldMkLst>
          <pc:docMk/>
          <pc:sldMk cId="1733366412" sldId="268"/>
        </pc:sldMkLst>
      </pc:sldChg>
      <pc:sldChg chg="modNotesTx">
        <pc:chgData name="Frank" userId="30614ad4-8861-4ef0-b784-7cab7e746a3e" providerId="ADAL" clId="{184162D9-7D10-4522-BFA0-A8145487F4C5}" dt="2020-06-12T20:15:42.120" v="66" actId="20577"/>
        <pc:sldMkLst>
          <pc:docMk/>
          <pc:sldMk cId="4134108031" sldId="269"/>
        </pc:sldMkLst>
      </pc:sldChg>
      <pc:sldChg chg="modNotesTx">
        <pc:chgData name="Frank" userId="30614ad4-8861-4ef0-b784-7cab7e746a3e" providerId="ADAL" clId="{184162D9-7D10-4522-BFA0-A8145487F4C5}" dt="2020-06-12T20:31:06.835" v="222" actId="20577"/>
        <pc:sldMkLst>
          <pc:docMk/>
          <pc:sldMk cId="4189785730" sldId="270"/>
        </pc:sldMkLst>
      </pc:sldChg>
      <pc:sldChg chg="modNotesTx">
        <pc:chgData name="Frank" userId="30614ad4-8861-4ef0-b784-7cab7e746a3e" providerId="ADAL" clId="{184162D9-7D10-4522-BFA0-A8145487F4C5}" dt="2020-06-12T20:33:45.225" v="223" actId="20577"/>
        <pc:sldMkLst>
          <pc:docMk/>
          <pc:sldMk cId="3632775519" sldId="271"/>
        </pc:sldMkLst>
      </pc:sldChg>
      <pc:sldChg chg="modNotesTx">
        <pc:chgData name="Frank" userId="30614ad4-8861-4ef0-b784-7cab7e746a3e" providerId="ADAL" clId="{184162D9-7D10-4522-BFA0-A8145487F4C5}" dt="2020-06-12T20:36:06.681" v="226" actId="20577"/>
        <pc:sldMkLst>
          <pc:docMk/>
          <pc:sldMk cId="1619597335" sldId="272"/>
        </pc:sldMkLst>
      </pc:sldChg>
      <pc:sldChg chg="modNotesTx">
        <pc:chgData name="Frank" userId="30614ad4-8861-4ef0-b784-7cab7e746a3e" providerId="ADAL" clId="{184162D9-7D10-4522-BFA0-A8145487F4C5}" dt="2020-06-12T20:45:32.039" v="227" actId="20577"/>
        <pc:sldMkLst>
          <pc:docMk/>
          <pc:sldMk cId="76461297" sldId="273"/>
        </pc:sldMkLst>
      </pc:sldChg>
      <pc:sldChg chg="modNotesTx">
        <pc:chgData name="Frank" userId="30614ad4-8861-4ef0-b784-7cab7e746a3e" providerId="ADAL" clId="{184162D9-7D10-4522-BFA0-A8145487F4C5}" dt="2020-06-12T21:06:58.914" v="767" actId="20577"/>
        <pc:sldMkLst>
          <pc:docMk/>
          <pc:sldMk cId="1789822921" sldId="274"/>
        </pc:sldMkLst>
      </pc:sldChg>
      <pc:sldChg chg="modNotesTx">
        <pc:chgData name="Frank" userId="30614ad4-8861-4ef0-b784-7cab7e746a3e" providerId="ADAL" clId="{184162D9-7D10-4522-BFA0-A8145487F4C5}" dt="2020-06-12T21:07:32.035" v="768" actId="20577"/>
        <pc:sldMkLst>
          <pc:docMk/>
          <pc:sldMk cId="403471533" sldId="275"/>
        </pc:sldMkLst>
      </pc:sldChg>
      <pc:sldChg chg="modNotesTx">
        <pc:chgData name="Frank" userId="30614ad4-8861-4ef0-b784-7cab7e746a3e" providerId="ADAL" clId="{184162D9-7D10-4522-BFA0-A8145487F4C5}" dt="2020-06-12T20:51:09.827" v="260" actId="20577"/>
        <pc:sldMkLst>
          <pc:docMk/>
          <pc:sldMk cId="2564110572" sldId="276"/>
        </pc:sldMkLst>
      </pc:sldChg>
      <pc:sldChg chg="modSp new mod">
        <pc:chgData name="Frank" userId="30614ad4-8861-4ef0-b784-7cab7e746a3e" providerId="ADAL" clId="{184162D9-7D10-4522-BFA0-A8145487F4C5}" dt="2020-06-12T20:57:39.921" v="758" actId="27636"/>
        <pc:sldMkLst>
          <pc:docMk/>
          <pc:sldMk cId="4257085173" sldId="277"/>
        </pc:sldMkLst>
        <pc:spChg chg="mod">
          <ac:chgData name="Frank" userId="30614ad4-8861-4ef0-b784-7cab7e746a3e" providerId="ADAL" clId="{184162D9-7D10-4522-BFA0-A8145487F4C5}" dt="2020-06-12T20:53:14.640" v="275" actId="20577"/>
          <ac:spMkLst>
            <pc:docMk/>
            <pc:sldMk cId="4257085173" sldId="277"/>
            <ac:spMk id="2" creationId="{814524F6-FB46-4811-88E7-4BFD4EBC7553}"/>
          </ac:spMkLst>
        </pc:spChg>
        <pc:spChg chg="mod">
          <ac:chgData name="Frank" userId="30614ad4-8861-4ef0-b784-7cab7e746a3e" providerId="ADAL" clId="{184162D9-7D10-4522-BFA0-A8145487F4C5}" dt="2020-06-12T20:57:39.921" v="758" actId="27636"/>
          <ac:spMkLst>
            <pc:docMk/>
            <pc:sldMk cId="4257085173" sldId="277"/>
            <ac:spMk id="3" creationId="{B026EC26-BC91-450B-8E34-663028177EB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CC6F84-29CF-4DC8-8BB7-6906A63548E0}" type="datetimeFigureOut">
              <a:rPr lang="en-US" smtClean="0"/>
              <a:t>6/12/2020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A25DE0-375C-422A-B8AE-6D32F95AB123}" type="slidenum">
              <a:rPr lang="en-US" smtClean="0"/>
              <a:t>‹#›</a:t>
            </a:fld>
            <a:endParaRPr lang="en-US"/>
          </a:p>
        </p:txBody>
      </p:sp>
    </p:spTree>
    <p:extLst>
      <p:ext uri="{BB962C8B-B14F-4D97-AF65-F5344CB8AC3E}">
        <p14:creationId xmlns:p14="http://schemas.microsoft.com/office/powerpoint/2010/main" val="1362686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day my daughter Zoe came to me and said, “Daddy, what is that owl doing on your shelf in your office? What does it have to do with your work?”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said, in my short-sleeved dress shirt, which I would never wear, “Well, Zoe, that’s Captain </a:t>
            </a:r>
            <a:r>
              <a:rPr lang="en-US" sz="1200" kern="1200" dirty="0" err="1">
                <a:solidFill>
                  <a:schemeClr val="tx1"/>
                </a:solidFill>
                <a:effectLst/>
                <a:latin typeface="+mn-lt"/>
                <a:ea typeface="+mn-ea"/>
                <a:cs typeface="+mn-cs"/>
              </a:rPr>
              <a:t>Kube</a:t>
            </a:r>
            <a:r>
              <a:rPr lang="en-US" sz="1200" kern="1200" dirty="0">
                <a:solidFill>
                  <a:schemeClr val="tx1"/>
                </a:solidFill>
                <a:effectLst/>
                <a:latin typeface="+mn-lt"/>
                <a:ea typeface="+mn-ea"/>
                <a:cs typeface="+mn-cs"/>
              </a:rPr>
              <a:t>! Sit down, and I will tell you a story about him.”</a:t>
            </a:r>
          </a:p>
        </p:txBody>
      </p:sp>
      <p:sp>
        <p:nvSpPr>
          <p:cNvPr id="4" name="Slide Number Placeholder 3"/>
          <p:cNvSpPr>
            <a:spLocks noGrp="1"/>
          </p:cNvSpPr>
          <p:nvPr>
            <p:ph type="sldNum" sz="quarter" idx="5"/>
          </p:nvPr>
        </p:nvSpPr>
        <p:spPr/>
        <p:txBody>
          <a:bodyPr/>
          <a:lstStyle/>
          <a:p>
            <a:fld id="{C1A25DE0-375C-422A-B8AE-6D32F95AB123}" type="slidenum">
              <a:rPr lang="en-US" smtClean="0"/>
              <a:t>1</a:t>
            </a:fld>
            <a:endParaRPr lang="en-US"/>
          </a:p>
        </p:txBody>
      </p:sp>
    </p:spTree>
    <p:extLst>
      <p:ext uri="{BB962C8B-B14F-4D97-AF65-F5344CB8AC3E}">
        <p14:creationId xmlns:p14="http://schemas.microsoft.com/office/powerpoint/2010/main" val="3364801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Kubernetes uses labels as “name tags” to identify things. Labels can be whatever you would like. You can use them to indicate the role of a container, its criticality, or other essential attributes.</a:t>
            </a:r>
          </a:p>
        </p:txBody>
      </p:sp>
      <p:sp>
        <p:nvSpPr>
          <p:cNvPr id="4" name="Slide Number Placeholder 3"/>
          <p:cNvSpPr>
            <a:spLocks noGrp="1"/>
          </p:cNvSpPr>
          <p:nvPr>
            <p:ph type="sldNum" sz="quarter" idx="5"/>
          </p:nvPr>
        </p:nvSpPr>
        <p:spPr/>
        <p:txBody>
          <a:bodyPr/>
          <a:lstStyle/>
          <a:p>
            <a:fld id="{C1A25DE0-375C-422A-B8AE-6D32F95AB123}" type="slidenum">
              <a:rPr lang="en-US" smtClean="0"/>
              <a:t>10</a:t>
            </a:fld>
            <a:endParaRPr lang="en-US"/>
          </a:p>
        </p:txBody>
      </p:sp>
    </p:spTree>
    <p:extLst>
      <p:ext uri="{BB962C8B-B14F-4D97-AF65-F5344CB8AC3E}">
        <p14:creationId xmlns:p14="http://schemas.microsoft.com/office/powerpoint/2010/main" val="3171955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Captain </a:t>
            </a:r>
            <a:r>
              <a:rPr lang="en-US" sz="1200" kern="1200" dirty="0" err="1">
                <a:solidFill>
                  <a:schemeClr val="tx1"/>
                </a:solidFill>
                <a:effectLst/>
                <a:latin typeface="+mn-lt"/>
                <a:ea typeface="+mn-ea"/>
                <a:cs typeface="+mn-cs"/>
              </a:rPr>
              <a:t>Kube</a:t>
            </a:r>
            <a:r>
              <a:rPr lang="en-US" sz="1200" kern="1200" dirty="0">
                <a:solidFill>
                  <a:schemeClr val="tx1"/>
                </a:solidFill>
                <a:effectLst/>
                <a:latin typeface="+mn-lt"/>
                <a:ea typeface="+mn-ea"/>
                <a:cs typeface="+mn-cs"/>
              </a:rPr>
              <a:t> suggested that the little app might like to move her container to a pod onboard his ship. </a:t>
            </a:r>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happily agreed and Captain </a:t>
            </a:r>
            <a:r>
              <a:rPr lang="en-US" sz="1200" kern="1200" dirty="0" err="1">
                <a:solidFill>
                  <a:schemeClr val="tx1"/>
                </a:solidFill>
                <a:effectLst/>
                <a:latin typeface="+mn-lt"/>
                <a:ea typeface="+mn-ea"/>
                <a:cs typeface="+mn-cs"/>
              </a:rPr>
              <a:t>Kube</a:t>
            </a:r>
            <a:r>
              <a:rPr lang="en-US" sz="1200" kern="1200" dirty="0">
                <a:solidFill>
                  <a:schemeClr val="tx1"/>
                </a:solidFill>
                <a:effectLst/>
                <a:latin typeface="+mn-lt"/>
                <a:ea typeface="+mn-ea"/>
                <a:cs typeface="+mn-cs"/>
              </a:rPr>
              <a:t> helped her moved her container aboard. For the first time in a long time, </a:t>
            </a:r>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felt at home.</a:t>
            </a:r>
          </a:p>
        </p:txBody>
      </p:sp>
      <p:sp>
        <p:nvSpPr>
          <p:cNvPr id="4" name="Slide Number Placeholder 3"/>
          <p:cNvSpPr>
            <a:spLocks noGrp="1"/>
          </p:cNvSpPr>
          <p:nvPr>
            <p:ph type="sldNum" sz="quarter" idx="5"/>
          </p:nvPr>
        </p:nvSpPr>
        <p:spPr/>
        <p:txBody>
          <a:bodyPr/>
          <a:lstStyle/>
          <a:p>
            <a:fld id="{C1A25DE0-375C-422A-B8AE-6D32F95AB123}" type="slidenum">
              <a:rPr lang="en-US" smtClean="0"/>
              <a:t>11</a:t>
            </a:fld>
            <a:endParaRPr lang="en-US"/>
          </a:p>
        </p:txBody>
      </p:sp>
    </p:spTree>
    <p:extLst>
      <p:ext uri="{BB962C8B-B14F-4D97-AF65-F5344CB8AC3E}">
        <p14:creationId xmlns:p14="http://schemas.microsoft.com/office/powerpoint/2010/main" val="1705461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pod represents a runnable unit of work. Usually, a pod only runs a single container. But for cases where a few containers work better when right next to each other, you may opt to run more than one container inside of the same pod. Kubernetes takes on the work of connecting your pod to the network and the rest of the Kubernetes environment. Similarly, Captain </a:t>
            </a:r>
            <a:r>
              <a:rPr lang="en-US" sz="1200" kern="1200" dirty="0" err="1">
                <a:solidFill>
                  <a:schemeClr val="tx1"/>
                </a:solidFill>
                <a:effectLst/>
                <a:latin typeface="+mn-lt"/>
                <a:ea typeface="+mn-ea"/>
                <a:cs typeface="+mn-cs"/>
              </a:rPr>
              <a:t>Kube</a:t>
            </a:r>
            <a:r>
              <a:rPr lang="en-US" sz="1200" kern="1200" dirty="0">
                <a:solidFill>
                  <a:schemeClr val="tx1"/>
                </a:solidFill>
                <a:effectLst/>
                <a:latin typeface="+mn-lt"/>
                <a:ea typeface="+mn-ea"/>
                <a:cs typeface="+mn-cs"/>
              </a:rPr>
              <a:t> helped </a:t>
            </a:r>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move her container onto his ship and ensured that she had access to a porthole to see outside.</a:t>
            </a:r>
          </a:p>
        </p:txBody>
      </p:sp>
      <p:sp>
        <p:nvSpPr>
          <p:cNvPr id="4" name="Slide Number Placeholder 3"/>
          <p:cNvSpPr>
            <a:spLocks noGrp="1"/>
          </p:cNvSpPr>
          <p:nvPr>
            <p:ph type="sldNum" sz="quarter" idx="5"/>
          </p:nvPr>
        </p:nvSpPr>
        <p:spPr/>
        <p:txBody>
          <a:bodyPr/>
          <a:lstStyle/>
          <a:p>
            <a:fld id="{C1A25DE0-375C-422A-B8AE-6D32F95AB123}" type="slidenum">
              <a:rPr lang="en-US" smtClean="0"/>
              <a:t>12</a:t>
            </a:fld>
            <a:endParaRPr lang="en-US"/>
          </a:p>
        </p:txBody>
      </p:sp>
    </p:spTree>
    <p:extLst>
      <p:ext uri="{BB962C8B-B14F-4D97-AF65-F5344CB8AC3E}">
        <p14:creationId xmlns:p14="http://schemas.microsoft.com/office/powerpoint/2010/main" val="961581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was bored and had unusual interests, such as genetics and sheep. She asked Captain </a:t>
            </a:r>
            <a:r>
              <a:rPr lang="en-US" sz="1200" kern="1200" dirty="0" err="1">
                <a:solidFill>
                  <a:schemeClr val="tx1"/>
                </a:solidFill>
                <a:effectLst/>
                <a:latin typeface="+mn-lt"/>
                <a:ea typeface="+mn-ea"/>
                <a:cs typeface="+mn-cs"/>
              </a:rPr>
              <a:t>Kube</a:t>
            </a:r>
            <a:r>
              <a:rPr lang="en-US" sz="1200" kern="1200" dirty="0">
                <a:solidFill>
                  <a:schemeClr val="tx1"/>
                </a:solidFill>
                <a:effectLst/>
                <a:latin typeface="+mn-lt"/>
                <a:ea typeface="+mn-ea"/>
                <a:cs typeface="+mn-cs"/>
              </a:rPr>
              <a:t>, “Do you have any ideas about how I might clone myself, on-demand, any number of times?”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checking international laws governing this sort of thing, the captain said, “That’s easy,” and he introduced her to </a:t>
            </a:r>
            <a:r>
              <a:rPr lang="en-US" sz="1200" kern="1200" dirty="0" err="1">
                <a:solidFill>
                  <a:schemeClr val="tx1"/>
                </a:solidFill>
                <a:effectLst/>
                <a:latin typeface="+mn-lt"/>
                <a:ea typeface="+mn-ea"/>
                <a:cs typeface="+mn-cs"/>
              </a:rPr>
              <a:t>ReplicaSets</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C1A25DE0-375C-422A-B8AE-6D32F95AB123}" type="slidenum">
              <a:rPr lang="en-US" smtClean="0"/>
              <a:t>13</a:t>
            </a:fld>
            <a:endParaRPr lang="en-US"/>
          </a:p>
        </p:txBody>
      </p:sp>
    </p:spTree>
    <p:extLst>
      <p:ext uri="{BB962C8B-B14F-4D97-AF65-F5344CB8AC3E}">
        <p14:creationId xmlns:p14="http://schemas.microsoft.com/office/powerpoint/2010/main" val="790852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ReplicaSets</a:t>
            </a:r>
            <a:r>
              <a:rPr lang="en-US" sz="1200" kern="1200" dirty="0">
                <a:solidFill>
                  <a:schemeClr val="tx1"/>
                </a:solidFill>
                <a:effectLst/>
                <a:latin typeface="+mn-lt"/>
                <a:ea typeface="+mn-ea"/>
                <a:cs typeface="+mn-cs"/>
              </a:rPr>
              <a:t> provide a method for managing an arbitrary number of pods. A </a:t>
            </a:r>
            <a:r>
              <a:rPr lang="en-US" sz="1200" kern="1200" dirty="0" err="1">
                <a:solidFill>
                  <a:schemeClr val="tx1"/>
                </a:solidFill>
                <a:effectLst/>
                <a:latin typeface="+mn-lt"/>
                <a:ea typeface="+mn-ea"/>
                <a:cs typeface="+mn-cs"/>
              </a:rPr>
              <a:t>ReplicaSet</a:t>
            </a:r>
            <a:r>
              <a:rPr lang="en-US" sz="1200" kern="1200" dirty="0">
                <a:solidFill>
                  <a:schemeClr val="tx1"/>
                </a:solidFill>
                <a:effectLst/>
                <a:latin typeface="+mn-lt"/>
                <a:ea typeface="+mn-ea"/>
                <a:cs typeface="+mn-cs"/>
              </a:rPr>
              <a:t> contains a pod template, which Kubernetes can replicate any number of times. Through the </a:t>
            </a:r>
            <a:r>
              <a:rPr lang="en-US" sz="1200" kern="1200" dirty="0" err="1">
                <a:solidFill>
                  <a:schemeClr val="tx1"/>
                </a:solidFill>
                <a:effectLst/>
                <a:latin typeface="+mn-lt"/>
                <a:ea typeface="+mn-ea"/>
                <a:cs typeface="+mn-cs"/>
              </a:rPr>
              <a:t>ReplicaSet</a:t>
            </a:r>
            <a:r>
              <a:rPr lang="en-US" sz="1200" kern="1200" dirty="0">
                <a:solidFill>
                  <a:schemeClr val="tx1"/>
                </a:solidFill>
                <a:effectLst/>
                <a:latin typeface="+mn-lt"/>
                <a:ea typeface="+mn-ea"/>
                <a:cs typeface="+mn-cs"/>
              </a:rPr>
              <a:t>, Kubernetes takes care of your pods’ lifecycle. That means that if you need more than one </a:t>
            </a:r>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or one </a:t>
            </a:r>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awake at any time while others are napping, or if you need to keep an eye on your </a:t>
            </a:r>
            <a:r>
              <a:rPr lang="en-US" sz="1200" kern="1200" dirty="0" err="1">
                <a:solidFill>
                  <a:schemeClr val="tx1"/>
                </a:solidFill>
                <a:effectLst/>
                <a:latin typeface="+mn-lt"/>
                <a:ea typeface="+mn-ea"/>
                <a:cs typeface="+mn-cs"/>
              </a:rPr>
              <a:t>Phippys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ReplicaSets</a:t>
            </a:r>
            <a:r>
              <a:rPr lang="en-US" sz="1200" kern="1200" dirty="0">
                <a:solidFill>
                  <a:schemeClr val="tx1"/>
                </a:solidFill>
                <a:effectLst/>
                <a:latin typeface="+mn-lt"/>
                <a:ea typeface="+mn-ea"/>
                <a:cs typeface="+mn-cs"/>
              </a:rPr>
              <a:t> can do this for you.</a:t>
            </a:r>
          </a:p>
        </p:txBody>
      </p:sp>
      <p:sp>
        <p:nvSpPr>
          <p:cNvPr id="4" name="Slide Number Placeholder 3"/>
          <p:cNvSpPr>
            <a:spLocks noGrp="1"/>
          </p:cNvSpPr>
          <p:nvPr>
            <p:ph type="sldNum" sz="quarter" idx="5"/>
          </p:nvPr>
        </p:nvSpPr>
        <p:spPr/>
        <p:txBody>
          <a:bodyPr/>
          <a:lstStyle/>
          <a:p>
            <a:fld id="{C1A25DE0-375C-422A-B8AE-6D32F95AB123}" type="slidenum">
              <a:rPr lang="en-US" smtClean="0"/>
              <a:t>14</a:t>
            </a:fld>
            <a:endParaRPr lang="en-US"/>
          </a:p>
        </p:txBody>
      </p:sp>
    </p:spTree>
    <p:extLst>
      <p:ext uri="{BB962C8B-B14F-4D97-AF65-F5344CB8AC3E}">
        <p14:creationId xmlns:p14="http://schemas.microsoft.com/office/powerpoint/2010/main" val="1102596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many days and nights, the little app was happy with her pod and her replicas. But, only having yourself to keep you company is not ideal, even if there are three copies of yourself.</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Captain </a:t>
            </a:r>
            <a:r>
              <a:rPr lang="en-US" sz="1200" kern="1200" dirty="0" err="1">
                <a:solidFill>
                  <a:schemeClr val="tx1"/>
                </a:solidFill>
                <a:effectLst/>
                <a:latin typeface="+mn-lt"/>
                <a:ea typeface="+mn-ea"/>
                <a:cs typeface="+mn-cs"/>
              </a:rPr>
              <a:t>Kube</a:t>
            </a:r>
            <a:r>
              <a:rPr lang="en-US" sz="1200" kern="1200" dirty="0">
                <a:solidFill>
                  <a:schemeClr val="tx1"/>
                </a:solidFill>
                <a:effectLst/>
                <a:latin typeface="+mn-lt"/>
                <a:ea typeface="+mn-ea"/>
                <a:cs typeface="+mn-cs"/>
              </a:rPr>
              <a:t> smiled kindly and said, “I have just the thing.”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 sooner had he spoken than a tunnel opened between </a:t>
            </a:r>
            <a:r>
              <a:rPr lang="en-US" sz="1200" kern="1200" dirty="0" err="1">
                <a:solidFill>
                  <a:schemeClr val="tx1"/>
                </a:solidFill>
                <a:effectLst/>
                <a:latin typeface="+mn-lt"/>
                <a:ea typeface="+mn-ea"/>
                <a:cs typeface="+mn-cs"/>
              </a:rPr>
              <a:t>Phippy’s</a:t>
            </a:r>
            <a:r>
              <a:rPr lang="en-US" sz="1200" kern="1200" dirty="0">
                <a:solidFill>
                  <a:schemeClr val="tx1"/>
                </a:solidFill>
                <a:effectLst/>
                <a:latin typeface="+mn-lt"/>
                <a:ea typeface="+mn-ea"/>
                <a:cs typeface="+mn-cs"/>
              </a:rPr>
              <a:t> room and the rest of the ship. With a hearty laugh, Captain </a:t>
            </a:r>
            <a:r>
              <a:rPr lang="en-US" sz="1200" kern="1200" dirty="0" err="1">
                <a:solidFill>
                  <a:schemeClr val="tx1"/>
                </a:solidFill>
                <a:effectLst/>
                <a:latin typeface="+mn-lt"/>
                <a:ea typeface="+mn-ea"/>
                <a:cs typeface="+mn-cs"/>
              </a:rPr>
              <a:t>Kube</a:t>
            </a:r>
            <a:r>
              <a:rPr lang="en-US" sz="1200" kern="1200" dirty="0">
                <a:solidFill>
                  <a:schemeClr val="tx1"/>
                </a:solidFill>
                <a:effectLst/>
                <a:latin typeface="+mn-lt"/>
                <a:ea typeface="+mn-ea"/>
                <a:cs typeface="+mn-cs"/>
              </a:rPr>
              <a:t> said, “Even when your clones come and go, this tunnel will stay here so that you can discover other pods, and they can discover you!”</a:t>
            </a:r>
          </a:p>
        </p:txBody>
      </p:sp>
      <p:sp>
        <p:nvSpPr>
          <p:cNvPr id="4" name="Slide Number Placeholder 3"/>
          <p:cNvSpPr>
            <a:spLocks noGrp="1"/>
          </p:cNvSpPr>
          <p:nvPr>
            <p:ph type="sldNum" sz="quarter" idx="5"/>
          </p:nvPr>
        </p:nvSpPr>
        <p:spPr/>
        <p:txBody>
          <a:bodyPr/>
          <a:lstStyle/>
          <a:p>
            <a:fld id="{C1A25DE0-375C-422A-B8AE-6D32F95AB123}" type="slidenum">
              <a:rPr lang="en-US" smtClean="0"/>
              <a:t>15</a:t>
            </a:fld>
            <a:endParaRPr lang="en-US"/>
          </a:p>
        </p:txBody>
      </p:sp>
    </p:spTree>
    <p:extLst>
      <p:ext uri="{BB962C8B-B14F-4D97-AF65-F5344CB8AC3E}">
        <p14:creationId xmlns:p14="http://schemas.microsoft.com/office/powerpoint/2010/main" val="3717462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service tells the rest of the Kubernetes environment (including other pods and </a:t>
            </a:r>
            <a:r>
              <a:rPr lang="en-US" sz="1200" kern="1200" dirty="0" err="1">
                <a:solidFill>
                  <a:schemeClr val="tx1"/>
                </a:solidFill>
                <a:effectLst/>
                <a:latin typeface="+mn-lt"/>
                <a:ea typeface="+mn-ea"/>
                <a:cs typeface="+mn-cs"/>
              </a:rPr>
              <a:t>ReplicaSets</a:t>
            </a:r>
            <a:r>
              <a:rPr lang="en-US" sz="1200" kern="1200" dirty="0">
                <a:solidFill>
                  <a:schemeClr val="tx1"/>
                </a:solidFill>
                <a:effectLst/>
                <a:latin typeface="+mn-lt"/>
                <a:ea typeface="+mn-ea"/>
                <a:cs typeface="+mn-cs"/>
              </a:rPr>
              <a:t>) what services your application provides. It’s like </a:t>
            </a:r>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and her replicas having a sign on their door that read, “Cute PHP app.” While pods come and go, the service’s IP addresses and ports remain the same. Other applications can find your service through Kubernetes service discovery.</a:t>
            </a:r>
          </a:p>
        </p:txBody>
      </p:sp>
      <p:sp>
        <p:nvSpPr>
          <p:cNvPr id="4" name="Slide Number Placeholder 3"/>
          <p:cNvSpPr>
            <a:spLocks noGrp="1"/>
          </p:cNvSpPr>
          <p:nvPr>
            <p:ph type="sldNum" sz="quarter" idx="5"/>
          </p:nvPr>
        </p:nvSpPr>
        <p:spPr/>
        <p:txBody>
          <a:bodyPr/>
          <a:lstStyle/>
          <a:p>
            <a:fld id="{C1A25DE0-375C-422A-B8AE-6D32F95AB123}" type="slidenum">
              <a:rPr lang="en-US" smtClean="0"/>
              <a:t>16</a:t>
            </a:fld>
            <a:endParaRPr lang="en-US"/>
          </a:p>
        </p:txBody>
      </p:sp>
    </p:spTree>
    <p:extLst>
      <p:ext uri="{BB962C8B-B14F-4D97-AF65-F5344CB8AC3E}">
        <p14:creationId xmlns:p14="http://schemas.microsoft.com/office/powerpoint/2010/main" val="684997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began to explore the rest of the ship. It was not long before </a:t>
            </a:r>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met Goldie, and they became the best of friends. One day, Goldie did something extraordinary: she gave </a:t>
            </a:r>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a present! </a:t>
            </a:r>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took one look, and the saddest of sad tears escaped her eye.</a:t>
            </a:r>
          </a:p>
          <a:p>
            <a:r>
              <a:rPr lang="en-US" sz="1200" kern="1200" dirty="0">
                <a:solidFill>
                  <a:schemeClr val="tx1"/>
                </a:solidFill>
                <a:effectLst/>
                <a:latin typeface="+mn-lt"/>
                <a:ea typeface="+mn-ea"/>
                <a:cs typeface="+mn-cs"/>
              </a:rPr>
              <a:t>“Why are you so sad?” asked Goldie.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love the present, but I have nowhere to put it!” sniffed </a:t>
            </a:r>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Goldie knew what to do. “Why not put it in a volume?”</a:t>
            </a:r>
          </a:p>
        </p:txBody>
      </p:sp>
      <p:sp>
        <p:nvSpPr>
          <p:cNvPr id="4" name="Slide Number Placeholder 3"/>
          <p:cNvSpPr>
            <a:spLocks noGrp="1"/>
          </p:cNvSpPr>
          <p:nvPr>
            <p:ph type="sldNum" sz="quarter" idx="5"/>
          </p:nvPr>
        </p:nvSpPr>
        <p:spPr/>
        <p:txBody>
          <a:bodyPr/>
          <a:lstStyle/>
          <a:p>
            <a:fld id="{C1A25DE0-375C-422A-B8AE-6D32F95AB123}" type="slidenum">
              <a:rPr lang="en-US" smtClean="0"/>
              <a:t>17</a:t>
            </a:fld>
            <a:endParaRPr lang="en-US"/>
          </a:p>
        </p:txBody>
      </p:sp>
    </p:spTree>
    <p:extLst>
      <p:ext uri="{BB962C8B-B14F-4D97-AF65-F5344CB8AC3E}">
        <p14:creationId xmlns:p14="http://schemas.microsoft.com/office/powerpoint/2010/main" val="2820563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volume represents a location where containers can access and store information. A volume appears to the app as part of the local file system. Volumes may be backed by local storage, </a:t>
            </a:r>
            <a:r>
              <a:rPr lang="en-US" sz="1200" kern="1200" dirty="0" err="1">
                <a:solidFill>
                  <a:schemeClr val="tx1"/>
                </a:solidFill>
                <a:effectLst/>
                <a:latin typeface="+mn-lt"/>
                <a:ea typeface="+mn-ea"/>
                <a:cs typeface="+mn-cs"/>
              </a:rPr>
              <a:t>Ceph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Gluster</a:t>
            </a:r>
            <a:r>
              <a:rPr lang="en-US" sz="1200" kern="1200" dirty="0">
                <a:solidFill>
                  <a:schemeClr val="tx1"/>
                </a:solidFill>
                <a:effectLst/>
                <a:latin typeface="+mn-lt"/>
                <a:ea typeface="+mn-ea"/>
                <a:cs typeface="+mn-cs"/>
              </a:rPr>
              <a:t>, cloud block storage, or several other storage backends. </a:t>
            </a:r>
            <a:r>
              <a:rPr lang="en-US" sz="1200" kern="1200" dirty="0" err="1">
                <a:solidFill>
                  <a:schemeClr val="tx1"/>
                </a:solidFill>
                <a:effectLst/>
                <a:latin typeface="+mn-lt"/>
                <a:ea typeface="+mn-ea"/>
                <a:cs typeface="+mn-cs"/>
              </a:rPr>
              <a:t>Phippy’s</a:t>
            </a:r>
            <a:r>
              <a:rPr lang="en-US" sz="1200" kern="1200" dirty="0">
                <a:solidFill>
                  <a:schemeClr val="tx1"/>
                </a:solidFill>
                <a:effectLst/>
                <a:latin typeface="+mn-lt"/>
                <a:ea typeface="+mn-ea"/>
                <a:cs typeface="+mn-cs"/>
              </a:rPr>
              <a:t> volume is a treasure chest, kept in her room on Captain </a:t>
            </a:r>
            <a:r>
              <a:rPr lang="en-US" sz="1200" kern="1200" dirty="0" err="1">
                <a:solidFill>
                  <a:schemeClr val="tx1"/>
                </a:solidFill>
                <a:effectLst/>
                <a:latin typeface="+mn-lt"/>
                <a:ea typeface="+mn-ea"/>
                <a:cs typeface="+mn-cs"/>
              </a:rPr>
              <a:t>Kube’s</a:t>
            </a:r>
            <a:r>
              <a:rPr lang="en-US" sz="1200" kern="1200" dirty="0">
                <a:solidFill>
                  <a:schemeClr val="tx1"/>
                </a:solidFill>
                <a:effectLst/>
                <a:latin typeface="+mn-lt"/>
                <a:ea typeface="+mn-ea"/>
                <a:cs typeface="+mn-cs"/>
              </a:rPr>
              <a:t> ship.</a:t>
            </a:r>
          </a:p>
        </p:txBody>
      </p:sp>
      <p:sp>
        <p:nvSpPr>
          <p:cNvPr id="4" name="Slide Number Placeholder 3"/>
          <p:cNvSpPr>
            <a:spLocks noGrp="1"/>
          </p:cNvSpPr>
          <p:nvPr>
            <p:ph type="sldNum" sz="quarter" idx="5"/>
          </p:nvPr>
        </p:nvSpPr>
        <p:spPr/>
        <p:txBody>
          <a:bodyPr/>
          <a:lstStyle/>
          <a:p>
            <a:fld id="{C1A25DE0-375C-422A-B8AE-6D32F95AB123}" type="slidenum">
              <a:rPr lang="en-US" smtClean="0"/>
              <a:t>18</a:t>
            </a:fld>
            <a:endParaRPr lang="en-US"/>
          </a:p>
        </p:txBody>
      </p:sp>
    </p:spTree>
    <p:extLst>
      <p:ext uri="{BB962C8B-B14F-4D97-AF65-F5344CB8AC3E}">
        <p14:creationId xmlns:p14="http://schemas.microsoft.com/office/powerpoint/2010/main" val="2690762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loved life aboard Captain </a:t>
            </a:r>
            <a:r>
              <a:rPr lang="en-US" sz="1200" kern="1200" dirty="0" err="1">
                <a:solidFill>
                  <a:schemeClr val="tx1"/>
                </a:solidFill>
                <a:effectLst/>
                <a:latin typeface="+mn-lt"/>
                <a:ea typeface="+mn-ea"/>
                <a:cs typeface="+mn-cs"/>
              </a:rPr>
              <a:t>Kube’s</a:t>
            </a:r>
            <a:r>
              <a:rPr lang="en-US" sz="1200" kern="1200" dirty="0">
                <a:solidFill>
                  <a:schemeClr val="tx1"/>
                </a:solidFill>
                <a:effectLst/>
                <a:latin typeface="+mn-lt"/>
                <a:ea typeface="+mn-ea"/>
                <a:cs typeface="+mn-cs"/>
              </a:rPr>
              <a:t> ship, and she enjoyed the company of her new friends (every replicated pod of Goldie was equally delightful). But as she thought back to her days on the scary hosting provider, she began to wonder if perhaps she could have a little privacy.</a:t>
            </a:r>
          </a:p>
          <a:p>
            <a:r>
              <a:rPr lang="en-US" sz="1200" kern="1200" dirty="0">
                <a:solidFill>
                  <a:schemeClr val="tx1"/>
                </a:solidFill>
                <a:effectLst/>
                <a:latin typeface="+mn-lt"/>
                <a:ea typeface="+mn-ea"/>
                <a:cs typeface="+mn-cs"/>
              </a:rPr>
              <a:t>“It sounds like you need a namespace,” said Captain </a:t>
            </a:r>
            <a:r>
              <a:rPr lang="en-US" sz="1200" kern="1200" dirty="0" err="1">
                <a:solidFill>
                  <a:schemeClr val="tx1"/>
                </a:solidFill>
                <a:effectLst/>
                <a:latin typeface="+mn-lt"/>
                <a:ea typeface="+mn-ea"/>
                <a:cs typeface="+mn-cs"/>
              </a:rPr>
              <a:t>Kube</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C1A25DE0-375C-422A-B8AE-6D32F95AB123}" type="slidenum">
              <a:rPr lang="en-US" smtClean="0"/>
              <a:t>19</a:t>
            </a:fld>
            <a:endParaRPr lang="en-US"/>
          </a:p>
        </p:txBody>
      </p:sp>
    </p:spTree>
    <p:extLst>
      <p:ext uri="{BB962C8B-B14F-4D97-AF65-F5344CB8AC3E}">
        <p14:creationId xmlns:p14="http://schemas.microsoft.com/office/powerpoint/2010/main" val="114696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Illustrated Children’s Guide to Kubernetes</a:t>
            </a:r>
          </a:p>
          <a:p>
            <a:endParaRPr lang="en-US" dirty="0"/>
          </a:p>
          <a:p>
            <a:r>
              <a:rPr lang="en-US" dirty="0"/>
              <a:t>Originally written by Matt Butcher</a:t>
            </a:r>
          </a:p>
          <a:p>
            <a:r>
              <a:rPr lang="en-US" dirty="0"/>
              <a:t>Story modified by me, Frank Lesniak</a:t>
            </a:r>
          </a:p>
          <a:p>
            <a:r>
              <a:rPr lang="en-US" dirty="0"/>
              <a:t>Illustrated by Bailey </a:t>
            </a:r>
            <a:r>
              <a:rPr lang="en-US" dirty="0" err="1"/>
              <a:t>Beougher</a:t>
            </a:r>
            <a:r>
              <a:rPr lang="en-US" dirty="0"/>
              <a:t> (“Bow-</a:t>
            </a:r>
            <a:r>
              <a:rPr lang="en-US" dirty="0" err="1"/>
              <a:t>er</a:t>
            </a:r>
            <a:r>
              <a:rPr lang="en-US" dirty="0"/>
              <a:t>”)</a:t>
            </a:r>
          </a:p>
          <a:p>
            <a:r>
              <a:rPr lang="en-US" dirty="0"/>
              <a:t>Designed by Karen Chu</a:t>
            </a:r>
          </a:p>
          <a:p>
            <a:endParaRPr lang="en-US" dirty="0"/>
          </a:p>
          <a:p>
            <a:r>
              <a:rPr lang="en-US" dirty="0"/>
              <a:t>Illustration of Goldie is based on the Go Gopher designed by Renee French</a:t>
            </a:r>
          </a:p>
        </p:txBody>
      </p:sp>
      <p:sp>
        <p:nvSpPr>
          <p:cNvPr id="4" name="Slide Number Placeholder 3"/>
          <p:cNvSpPr>
            <a:spLocks noGrp="1"/>
          </p:cNvSpPr>
          <p:nvPr>
            <p:ph type="sldNum" sz="quarter" idx="5"/>
          </p:nvPr>
        </p:nvSpPr>
        <p:spPr/>
        <p:txBody>
          <a:bodyPr/>
          <a:lstStyle/>
          <a:p>
            <a:fld id="{C1A25DE0-375C-422A-B8AE-6D32F95AB123}" type="slidenum">
              <a:rPr lang="en-US" smtClean="0"/>
              <a:t>2</a:t>
            </a:fld>
            <a:endParaRPr lang="en-US"/>
          </a:p>
        </p:txBody>
      </p:sp>
    </p:spTree>
    <p:extLst>
      <p:ext uri="{BB962C8B-B14F-4D97-AF65-F5344CB8AC3E}">
        <p14:creationId xmlns:p14="http://schemas.microsoft.com/office/powerpoint/2010/main" val="3646659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namespace is a grouping mechanism inside of Kubernetes. Services, pods, </a:t>
            </a:r>
            <a:r>
              <a:rPr lang="en-US" sz="1200" kern="1200" dirty="0" err="1">
                <a:solidFill>
                  <a:schemeClr val="tx1"/>
                </a:solidFill>
                <a:effectLst/>
                <a:latin typeface="+mn-lt"/>
                <a:ea typeface="+mn-ea"/>
                <a:cs typeface="+mn-cs"/>
              </a:rPr>
              <a:t>ReplicaSets</a:t>
            </a:r>
            <a:r>
              <a:rPr lang="en-US" sz="1200" kern="1200" dirty="0">
                <a:solidFill>
                  <a:schemeClr val="tx1"/>
                </a:solidFill>
                <a:effectLst/>
                <a:latin typeface="+mn-lt"/>
                <a:ea typeface="+mn-ea"/>
                <a:cs typeface="+mn-cs"/>
              </a:rPr>
              <a:t>, and volumes can easily cooperate within a namespace, and the namespace provides a degree of isolation from other parts of the cluster. Inside her namespace, </a:t>
            </a:r>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can relax and take </a:t>
            </a:r>
            <a:r>
              <a:rPr lang="en-US" sz="1200" kern="1200">
                <a:solidFill>
                  <a:schemeClr val="tx1"/>
                </a:solidFill>
                <a:effectLst/>
                <a:latin typeface="+mn-lt"/>
                <a:ea typeface="+mn-ea"/>
                <a:cs typeface="+mn-cs"/>
              </a:rPr>
              <a:t>a hot shower</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C1A25DE0-375C-422A-B8AE-6D32F95AB123}" type="slidenum">
              <a:rPr lang="en-US" smtClean="0"/>
              <a:t>20</a:t>
            </a:fld>
            <a:endParaRPr lang="en-US"/>
          </a:p>
        </p:txBody>
      </p:sp>
    </p:spTree>
    <p:extLst>
      <p:ext uri="{BB962C8B-B14F-4D97-AF65-F5344CB8AC3E}">
        <p14:creationId xmlns:p14="http://schemas.microsoft.com/office/powerpoint/2010/main" val="548563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Life was good aboard Captain </a:t>
            </a:r>
            <a:r>
              <a:rPr lang="en-US" sz="1200" kern="1200" dirty="0" err="1">
                <a:solidFill>
                  <a:schemeClr val="tx1"/>
                </a:solidFill>
                <a:effectLst/>
                <a:latin typeface="+mn-lt"/>
                <a:ea typeface="+mn-ea"/>
                <a:cs typeface="+mn-cs"/>
              </a:rPr>
              <a:t>Kube’s</a:t>
            </a:r>
            <a:r>
              <a:rPr lang="en-US" sz="1200" kern="1200" dirty="0">
                <a:solidFill>
                  <a:schemeClr val="tx1"/>
                </a:solidFill>
                <a:effectLst/>
                <a:latin typeface="+mn-lt"/>
                <a:ea typeface="+mn-ea"/>
                <a:cs typeface="+mn-cs"/>
              </a:rPr>
              <a:t> boat. Together with her new friends, </a:t>
            </a:r>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sailed the seas. She had many grand adventures, but most importantly, </a:t>
            </a:r>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had found her home.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so, </a:t>
            </a:r>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lived happily ever after.</a:t>
            </a:r>
          </a:p>
        </p:txBody>
      </p:sp>
      <p:sp>
        <p:nvSpPr>
          <p:cNvPr id="4" name="Slide Number Placeholder 3"/>
          <p:cNvSpPr>
            <a:spLocks noGrp="1"/>
          </p:cNvSpPr>
          <p:nvPr>
            <p:ph type="sldNum" sz="quarter" idx="5"/>
          </p:nvPr>
        </p:nvSpPr>
        <p:spPr/>
        <p:txBody>
          <a:bodyPr/>
          <a:lstStyle/>
          <a:p>
            <a:fld id="{C1A25DE0-375C-422A-B8AE-6D32F95AB123}" type="slidenum">
              <a:rPr lang="en-US" smtClean="0"/>
              <a:t>21</a:t>
            </a:fld>
            <a:endParaRPr lang="en-US"/>
          </a:p>
        </p:txBody>
      </p:sp>
    </p:spTree>
    <p:extLst>
      <p:ext uri="{BB962C8B-B14F-4D97-AF65-F5344CB8AC3E}">
        <p14:creationId xmlns:p14="http://schemas.microsoft.com/office/powerpoint/2010/main" val="338160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upon a time, there was an app named </a:t>
            </a:r>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and she looked just like your little giraffe there. She was a simple app written in PHP, and she had only one page. She lived on a hosting provider, and she shared her environment with scary other apps that she did not know and with whom she did not care to associate. She wished that she had an environment of her own---just her and a webserver that she could call home.</a:t>
            </a:r>
          </a:p>
        </p:txBody>
      </p:sp>
      <p:sp>
        <p:nvSpPr>
          <p:cNvPr id="4" name="Slide Number Placeholder 3"/>
          <p:cNvSpPr>
            <a:spLocks noGrp="1"/>
          </p:cNvSpPr>
          <p:nvPr>
            <p:ph type="sldNum" sz="quarter" idx="5"/>
          </p:nvPr>
        </p:nvSpPr>
        <p:spPr/>
        <p:txBody>
          <a:bodyPr/>
          <a:lstStyle/>
          <a:p>
            <a:fld id="{C1A25DE0-375C-422A-B8AE-6D32F95AB123}" type="slidenum">
              <a:rPr lang="en-US" smtClean="0"/>
              <a:t>3</a:t>
            </a:fld>
            <a:endParaRPr lang="en-US"/>
          </a:p>
        </p:txBody>
      </p:sp>
    </p:spTree>
    <p:extLst>
      <p:ext uri="{BB962C8B-B14F-4D97-AF65-F5344CB8AC3E}">
        <p14:creationId xmlns:p14="http://schemas.microsoft.com/office/powerpoint/2010/main" val="2022676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 app has an environment that it relies upon to run. For a PHP app like </a:t>
            </a:r>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that environment might include a web server, a read-only file system, and the PHP engine itself.</a:t>
            </a:r>
          </a:p>
        </p:txBody>
      </p:sp>
      <p:sp>
        <p:nvSpPr>
          <p:cNvPr id="4" name="Slide Number Placeholder 3"/>
          <p:cNvSpPr>
            <a:spLocks noGrp="1"/>
          </p:cNvSpPr>
          <p:nvPr>
            <p:ph type="sldNum" sz="quarter" idx="5"/>
          </p:nvPr>
        </p:nvSpPr>
        <p:spPr/>
        <p:txBody>
          <a:bodyPr/>
          <a:lstStyle/>
          <a:p>
            <a:fld id="{C1A25DE0-375C-422A-B8AE-6D32F95AB123}" type="slidenum">
              <a:rPr lang="en-US" smtClean="0"/>
              <a:t>4</a:t>
            </a:fld>
            <a:endParaRPr lang="en-US"/>
          </a:p>
        </p:txBody>
      </p:sp>
    </p:spTree>
    <p:extLst>
      <p:ext uri="{BB962C8B-B14F-4D97-AF65-F5344CB8AC3E}">
        <p14:creationId xmlns:p14="http://schemas.microsoft.com/office/powerpoint/2010/main" val="3166273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day, a kindly whale came along. He suggested that little </a:t>
            </a:r>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might be happier living in a container, and so she moved. The container was nice, but it was a little bit like having a fancy living room floating in the middle of the ocean.</a:t>
            </a:r>
          </a:p>
          <a:p>
            <a:endParaRPr lang="en-US" dirty="0"/>
          </a:p>
        </p:txBody>
      </p:sp>
      <p:sp>
        <p:nvSpPr>
          <p:cNvPr id="4" name="Slide Number Placeholder 3"/>
          <p:cNvSpPr>
            <a:spLocks noGrp="1"/>
          </p:cNvSpPr>
          <p:nvPr>
            <p:ph type="sldNum" sz="quarter" idx="5"/>
          </p:nvPr>
        </p:nvSpPr>
        <p:spPr/>
        <p:txBody>
          <a:bodyPr/>
          <a:lstStyle/>
          <a:p>
            <a:fld id="{C1A25DE0-375C-422A-B8AE-6D32F95AB123}" type="slidenum">
              <a:rPr lang="en-US" smtClean="0"/>
              <a:t>5</a:t>
            </a:fld>
            <a:endParaRPr lang="en-US"/>
          </a:p>
        </p:txBody>
      </p:sp>
    </p:spTree>
    <p:extLst>
      <p:ext uri="{BB962C8B-B14F-4D97-AF65-F5344CB8AC3E}">
        <p14:creationId xmlns:p14="http://schemas.microsoft.com/office/powerpoint/2010/main" val="3527338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container provides an isolated place for an app like </a:t>
            </a:r>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to live, together with its environment. However, isolated containers often need to be managed and connected to the external world. Shared file systems, networking, scheduling, load balancing, and distribution are all challenges.</a:t>
            </a:r>
          </a:p>
        </p:txBody>
      </p:sp>
      <p:sp>
        <p:nvSpPr>
          <p:cNvPr id="4" name="Slide Number Placeholder 3"/>
          <p:cNvSpPr>
            <a:spLocks noGrp="1"/>
          </p:cNvSpPr>
          <p:nvPr>
            <p:ph type="sldNum" sz="quarter" idx="5"/>
          </p:nvPr>
        </p:nvSpPr>
        <p:spPr/>
        <p:txBody>
          <a:bodyPr/>
          <a:lstStyle/>
          <a:p>
            <a:fld id="{C1A25DE0-375C-422A-B8AE-6D32F95AB123}" type="slidenum">
              <a:rPr lang="en-US" smtClean="0"/>
              <a:t>6</a:t>
            </a:fld>
            <a:endParaRPr lang="en-US"/>
          </a:p>
        </p:txBody>
      </p:sp>
    </p:spTree>
    <p:extLst>
      <p:ext uri="{BB962C8B-B14F-4D97-AF65-F5344CB8AC3E}">
        <p14:creationId xmlns:p14="http://schemas.microsoft.com/office/powerpoint/2010/main" val="3441273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whale shrugged his flippers. “Sorry, kid,” he said, then disappeared beneath the ocean’s surface. But, before </a:t>
            </a:r>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could even begin to despair, a captain appeared on the horizon, piloting a gigantic ship. The ship was made of dozens of rafts all lashed together. But from the outside, it looked like one huge boat.</a:t>
            </a:r>
          </a:p>
        </p:txBody>
      </p:sp>
      <p:sp>
        <p:nvSpPr>
          <p:cNvPr id="4" name="Slide Number Placeholder 3"/>
          <p:cNvSpPr>
            <a:spLocks noGrp="1"/>
          </p:cNvSpPr>
          <p:nvPr>
            <p:ph type="sldNum" sz="quarter" idx="5"/>
          </p:nvPr>
        </p:nvSpPr>
        <p:spPr/>
        <p:txBody>
          <a:bodyPr/>
          <a:lstStyle/>
          <a:p>
            <a:fld id="{C1A25DE0-375C-422A-B8AE-6D32F95AB123}" type="slidenum">
              <a:rPr lang="en-US" smtClean="0"/>
              <a:t>7</a:t>
            </a:fld>
            <a:endParaRPr lang="en-US"/>
          </a:p>
        </p:txBody>
      </p:sp>
    </p:spTree>
    <p:extLst>
      <p:ext uri="{BB962C8B-B14F-4D97-AF65-F5344CB8AC3E}">
        <p14:creationId xmlns:p14="http://schemas.microsoft.com/office/powerpoint/2010/main" val="2024363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Kubernetes is the Greek word for a ship’s captain. Led by Google, the Kubernetes project focuses on building a robust platform for running thousands of containers in production.</a:t>
            </a:r>
          </a:p>
        </p:txBody>
      </p:sp>
      <p:sp>
        <p:nvSpPr>
          <p:cNvPr id="4" name="Slide Number Placeholder 3"/>
          <p:cNvSpPr>
            <a:spLocks noGrp="1"/>
          </p:cNvSpPr>
          <p:nvPr>
            <p:ph type="sldNum" sz="quarter" idx="5"/>
          </p:nvPr>
        </p:nvSpPr>
        <p:spPr/>
        <p:txBody>
          <a:bodyPr/>
          <a:lstStyle/>
          <a:p>
            <a:fld id="{C1A25DE0-375C-422A-B8AE-6D32F95AB123}" type="slidenum">
              <a:rPr lang="en-US" smtClean="0"/>
              <a:t>8</a:t>
            </a:fld>
            <a:endParaRPr lang="en-US"/>
          </a:p>
        </p:txBody>
      </p:sp>
    </p:spTree>
    <p:extLst>
      <p:ext uri="{BB962C8B-B14F-4D97-AF65-F5344CB8AC3E}">
        <p14:creationId xmlns:p14="http://schemas.microsoft.com/office/powerpoint/2010/main" val="3840413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the boat bumped up against </a:t>
            </a:r>
            <a:r>
              <a:rPr lang="en-US" sz="1200" kern="1200" dirty="0" err="1">
                <a:solidFill>
                  <a:schemeClr val="tx1"/>
                </a:solidFill>
                <a:effectLst/>
                <a:latin typeface="+mn-lt"/>
                <a:ea typeface="+mn-ea"/>
                <a:cs typeface="+mn-cs"/>
              </a:rPr>
              <a:t>Phippy’s</a:t>
            </a:r>
            <a:r>
              <a:rPr lang="en-US" sz="1200" kern="1200" dirty="0">
                <a:solidFill>
                  <a:schemeClr val="tx1"/>
                </a:solidFill>
                <a:effectLst/>
                <a:latin typeface="+mn-lt"/>
                <a:ea typeface="+mn-ea"/>
                <a:cs typeface="+mn-cs"/>
              </a:rPr>
              <a:t> container, </a:t>
            </a:r>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introduced herself. “Hi, I’m </a:t>
            </a:r>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said the little app.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“Nice to make your acquaintance,” said the captain as he slapped a name tag on </a:t>
            </a:r>
            <a:r>
              <a:rPr lang="en-US" sz="1200" kern="1200" dirty="0" err="1">
                <a:solidFill>
                  <a:schemeClr val="tx1"/>
                </a:solidFill>
                <a:effectLst/>
                <a:latin typeface="+mn-lt"/>
                <a:ea typeface="+mn-ea"/>
                <a:cs typeface="+mn-cs"/>
              </a:rPr>
              <a:t>Phippy</a:t>
            </a:r>
            <a:r>
              <a:rPr lang="en-US" sz="1200" kern="1200" dirty="0">
                <a:solidFill>
                  <a:schemeClr val="tx1"/>
                </a:solidFill>
                <a:effectLst/>
                <a:latin typeface="+mn-lt"/>
                <a:ea typeface="+mn-ea"/>
                <a:cs typeface="+mn-cs"/>
              </a:rPr>
              <a:t> – an awkward way to greet someone for the first time.</a:t>
            </a:r>
          </a:p>
        </p:txBody>
      </p:sp>
      <p:sp>
        <p:nvSpPr>
          <p:cNvPr id="4" name="Slide Number Placeholder 3"/>
          <p:cNvSpPr>
            <a:spLocks noGrp="1"/>
          </p:cNvSpPr>
          <p:nvPr>
            <p:ph type="sldNum" sz="quarter" idx="5"/>
          </p:nvPr>
        </p:nvSpPr>
        <p:spPr/>
        <p:txBody>
          <a:bodyPr/>
          <a:lstStyle/>
          <a:p>
            <a:fld id="{C1A25DE0-375C-422A-B8AE-6D32F95AB123}" type="slidenum">
              <a:rPr lang="en-US" smtClean="0"/>
              <a:t>9</a:t>
            </a:fld>
            <a:endParaRPr lang="en-US"/>
          </a:p>
        </p:txBody>
      </p:sp>
    </p:spTree>
    <p:extLst>
      <p:ext uri="{BB962C8B-B14F-4D97-AF65-F5344CB8AC3E}">
        <p14:creationId xmlns:p14="http://schemas.microsoft.com/office/powerpoint/2010/main" val="2187152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0F751-4AC5-471C-AEA5-7990C6237F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4D3E2E-7556-4252-BF90-8B93570E51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398EF9-9637-485E-B7C4-24D45F664D57}"/>
              </a:ext>
            </a:extLst>
          </p:cNvPr>
          <p:cNvSpPr>
            <a:spLocks noGrp="1"/>
          </p:cNvSpPr>
          <p:nvPr>
            <p:ph type="dt" sz="half" idx="10"/>
          </p:nvPr>
        </p:nvSpPr>
        <p:spPr/>
        <p:txBody>
          <a:bodyPr/>
          <a:lstStyle/>
          <a:p>
            <a:fld id="{D42A8228-579D-47F8-B48F-03F7168C49BD}" type="datetimeFigureOut">
              <a:rPr lang="en-US" smtClean="0"/>
              <a:t>6/12/2020</a:t>
            </a:fld>
            <a:endParaRPr lang="en-US"/>
          </a:p>
        </p:txBody>
      </p:sp>
      <p:sp>
        <p:nvSpPr>
          <p:cNvPr id="5" name="Footer Placeholder 4">
            <a:extLst>
              <a:ext uri="{FF2B5EF4-FFF2-40B4-BE49-F238E27FC236}">
                <a16:creationId xmlns:a16="http://schemas.microsoft.com/office/drawing/2014/main" id="{99BF9758-7A5B-4111-A64D-057106FA2A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F5940E-4A36-4338-A73B-36E3DF01EA24}"/>
              </a:ext>
            </a:extLst>
          </p:cNvPr>
          <p:cNvSpPr>
            <a:spLocks noGrp="1"/>
          </p:cNvSpPr>
          <p:nvPr>
            <p:ph type="sldNum" sz="quarter" idx="12"/>
          </p:nvPr>
        </p:nvSpPr>
        <p:spPr/>
        <p:txBody>
          <a:bodyPr/>
          <a:lstStyle/>
          <a:p>
            <a:fld id="{802E3704-B83B-43BB-B3F4-92DCD219E60C}" type="slidenum">
              <a:rPr lang="en-US" smtClean="0"/>
              <a:t>‹#›</a:t>
            </a:fld>
            <a:endParaRPr lang="en-US"/>
          </a:p>
        </p:txBody>
      </p:sp>
    </p:spTree>
    <p:extLst>
      <p:ext uri="{BB962C8B-B14F-4D97-AF65-F5344CB8AC3E}">
        <p14:creationId xmlns:p14="http://schemas.microsoft.com/office/powerpoint/2010/main" val="1423188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775AC-E1F5-4C30-B18E-D7092A3D33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E8B26E-E907-40D3-8AAD-F262DC8FAD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33331A-8D18-4DDA-AFB3-E884EEF170BE}"/>
              </a:ext>
            </a:extLst>
          </p:cNvPr>
          <p:cNvSpPr>
            <a:spLocks noGrp="1"/>
          </p:cNvSpPr>
          <p:nvPr>
            <p:ph type="dt" sz="half" idx="10"/>
          </p:nvPr>
        </p:nvSpPr>
        <p:spPr/>
        <p:txBody>
          <a:bodyPr/>
          <a:lstStyle/>
          <a:p>
            <a:fld id="{D42A8228-579D-47F8-B48F-03F7168C49BD}" type="datetimeFigureOut">
              <a:rPr lang="en-US" smtClean="0"/>
              <a:t>6/12/2020</a:t>
            </a:fld>
            <a:endParaRPr lang="en-US"/>
          </a:p>
        </p:txBody>
      </p:sp>
      <p:sp>
        <p:nvSpPr>
          <p:cNvPr id="5" name="Footer Placeholder 4">
            <a:extLst>
              <a:ext uri="{FF2B5EF4-FFF2-40B4-BE49-F238E27FC236}">
                <a16:creationId xmlns:a16="http://schemas.microsoft.com/office/drawing/2014/main" id="{0855A7F7-5D6F-4A69-B7D8-616537B79F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2F7D80-5153-4131-97E1-576F9AF43F0F}"/>
              </a:ext>
            </a:extLst>
          </p:cNvPr>
          <p:cNvSpPr>
            <a:spLocks noGrp="1"/>
          </p:cNvSpPr>
          <p:nvPr>
            <p:ph type="sldNum" sz="quarter" idx="12"/>
          </p:nvPr>
        </p:nvSpPr>
        <p:spPr/>
        <p:txBody>
          <a:bodyPr/>
          <a:lstStyle/>
          <a:p>
            <a:fld id="{802E3704-B83B-43BB-B3F4-92DCD219E60C}" type="slidenum">
              <a:rPr lang="en-US" smtClean="0"/>
              <a:t>‹#›</a:t>
            </a:fld>
            <a:endParaRPr lang="en-US"/>
          </a:p>
        </p:txBody>
      </p:sp>
    </p:spTree>
    <p:extLst>
      <p:ext uri="{BB962C8B-B14F-4D97-AF65-F5344CB8AC3E}">
        <p14:creationId xmlns:p14="http://schemas.microsoft.com/office/powerpoint/2010/main" val="685358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AD0A6F-FDD3-4139-B187-3A68D1235A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2C3D25-8D3C-4C4E-83DB-7299FD90FA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855E7-AB0A-4D22-A8B5-426168EA2D25}"/>
              </a:ext>
            </a:extLst>
          </p:cNvPr>
          <p:cNvSpPr>
            <a:spLocks noGrp="1"/>
          </p:cNvSpPr>
          <p:nvPr>
            <p:ph type="dt" sz="half" idx="10"/>
          </p:nvPr>
        </p:nvSpPr>
        <p:spPr/>
        <p:txBody>
          <a:bodyPr/>
          <a:lstStyle/>
          <a:p>
            <a:fld id="{D42A8228-579D-47F8-B48F-03F7168C49BD}" type="datetimeFigureOut">
              <a:rPr lang="en-US" smtClean="0"/>
              <a:t>6/12/2020</a:t>
            </a:fld>
            <a:endParaRPr lang="en-US"/>
          </a:p>
        </p:txBody>
      </p:sp>
      <p:sp>
        <p:nvSpPr>
          <p:cNvPr id="5" name="Footer Placeholder 4">
            <a:extLst>
              <a:ext uri="{FF2B5EF4-FFF2-40B4-BE49-F238E27FC236}">
                <a16:creationId xmlns:a16="http://schemas.microsoft.com/office/drawing/2014/main" id="{E99CA872-7922-4B26-B9A6-2663683171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1FD9A1-B125-43DE-98C3-82C04588A9D0}"/>
              </a:ext>
            </a:extLst>
          </p:cNvPr>
          <p:cNvSpPr>
            <a:spLocks noGrp="1"/>
          </p:cNvSpPr>
          <p:nvPr>
            <p:ph type="sldNum" sz="quarter" idx="12"/>
          </p:nvPr>
        </p:nvSpPr>
        <p:spPr/>
        <p:txBody>
          <a:bodyPr/>
          <a:lstStyle/>
          <a:p>
            <a:fld id="{802E3704-B83B-43BB-B3F4-92DCD219E60C}" type="slidenum">
              <a:rPr lang="en-US" smtClean="0"/>
              <a:t>‹#›</a:t>
            </a:fld>
            <a:endParaRPr lang="en-US"/>
          </a:p>
        </p:txBody>
      </p:sp>
    </p:spTree>
    <p:extLst>
      <p:ext uri="{BB962C8B-B14F-4D97-AF65-F5344CB8AC3E}">
        <p14:creationId xmlns:p14="http://schemas.microsoft.com/office/powerpoint/2010/main" val="326088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EEF2B-F38F-4922-991B-28914E2656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9854E0-9A72-40DE-94AB-80A549E3E3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A97888-F72D-4373-9D0A-4DEF3915FF4F}"/>
              </a:ext>
            </a:extLst>
          </p:cNvPr>
          <p:cNvSpPr>
            <a:spLocks noGrp="1"/>
          </p:cNvSpPr>
          <p:nvPr>
            <p:ph type="dt" sz="half" idx="10"/>
          </p:nvPr>
        </p:nvSpPr>
        <p:spPr/>
        <p:txBody>
          <a:bodyPr/>
          <a:lstStyle/>
          <a:p>
            <a:fld id="{D42A8228-579D-47F8-B48F-03F7168C49BD}" type="datetimeFigureOut">
              <a:rPr lang="en-US" smtClean="0"/>
              <a:t>6/12/2020</a:t>
            </a:fld>
            <a:endParaRPr lang="en-US"/>
          </a:p>
        </p:txBody>
      </p:sp>
      <p:sp>
        <p:nvSpPr>
          <p:cNvPr id="5" name="Footer Placeholder 4">
            <a:extLst>
              <a:ext uri="{FF2B5EF4-FFF2-40B4-BE49-F238E27FC236}">
                <a16:creationId xmlns:a16="http://schemas.microsoft.com/office/drawing/2014/main" id="{0AEE685A-D404-49E5-87BC-9E10B10EE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D5BF9-AF6B-4A9F-BE2A-3236046C748A}"/>
              </a:ext>
            </a:extLst>
          </p:cNvPr>
          <p:cNvSpPr>
            <a:spLocks noGrp="1"/>
          </p:cNvSpPr>
          <p:nvPr>
            <p:ph type="sldNum" sz="quarter" idx="12"/>
          </p:nvPr>
        </p:nvSpPr>
        <p:spPr/>
        <p:txBody>
          <a:bodyPr/>
          <a:lstStyle/>
          <a:p>
            <a:fld id="{802E3704-B83B-43BB-B3F4-92DCD219E60C}" type="slidenum">
              <a:rPr lang="en-US" smtClean="0"/>
              <a:t>‹#›</a:t>
            </a:fld>
            <a:endParaRPr lang="en-US"/>
          </a:p>
        </p:txBody>
      </p:sp>
    </p:spTree>
    <p:extLst>
      <p:ext uri="{BB962C8B-B14F-4D97-AF65-F5344CB8AC3E}">
        <p14:creationId xmlns:p14="http://schemas.microsoft.com/office/powerpoint/2010/main" val="1667403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A214-BA39-4220-B1CF-9FA9E33CEB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B6DF4F-28CE-4252-8DDF-B3BBE52328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D4AA73-BDF3-44B5-9701-704DABE27690}"/>
              </a:ext>
            </a:extLst>
          </p:cNvPr>
          <p:cNvSpPr>
            <a:spLocks noGrp="1"/>
          </p:cNvSpPr>
          <p:nvPr>
            <p:ph type="dt" sz="half" idx="10"/>
          </p:nvPr>
        </p:nvSpPr>
        <p:spPr/>
        <p:txBody>
          <a:bodyPr/>
          <a:lstStyle/>
          <a:p>
            <a:fld id="{D42A8228-579D-47F8-B48F-03F7168C49BD}" type="datetimeFigureOut">
              <a:rPr lang="en-US" smtClean="0"/>
              <a:t>6/12/2020</a:t>
            </a:fld>
            <a:endParaRPr lang="en-US"/>
          </a:p>
        </p:txBody>
      </p:sp>
      <p:sp>
        <p:nvSpPr>
          <p:cNvPr id="5" name="Footer Placeholder 4">
            <a:extLst>
              <a:ext uri="{FF2B5EF4-FFF2-40B4-BE49-F238E27FC236}">
                <a16:creationId xmlns:a16="http://schemas.microsoft.com/office/drawing/2014/main" id="{CC74A93C-32EA-4724-90EE-66F1BCADCA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6C8AE1-FD8B-4DC3-B930-A218589DD9F2}"/>
              </a:ext>
            </a:extLst>
          </p:cNvPr>
          <p:cNvSpPr>
            <a:spLocks noGrp="1"/>
          </p:cNvSpPr>
          <p:nvPr>
            <p:ph type="sldNum" sz="quarter" idx="12"/>
          </p:nvPr>
        </p:nvSpPr>
        <p:spPr/>
        <p:txBody>
          <a:bodyPr/>
          <a:lstStyle/>
          <a:p>
            <a:fld id="{802E3704-B83B-43BB-B3F4-92DCD219E60C}" type="slidenum">
              <a:rPr lang="en-US" smtClean="0"/>
              <a:t>‹#›</a:t>
            </a:fld>
            <a:endParaRPr lang="en-US"/>
          </a:p>
        </p:txBody>
      </p:sp>
    </p:spTree>
    <p:extLst>
      <p:ext uri="{BB962C8B-B14F-4D97-AF65-F5344CB8AC3E}">
        <p14:creationId xmlns:p14="http://schemas.microsoft.com/office/powerpoint/2010/main" val="3244716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9AC1B-A3B0-49E7-BF6F-898B97F116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52A22F-2410-4A56-AE78-4360ECD92F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CF1F93-5ECA-40A6-BD77-DF063F5EC8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563403-44CD-4456-A415-83C04D1242A7}"/>
              </a:ext>
            </a:extLst>
          </p:cNvPr>
          <p:cNvSpPr>
            <a:spLocks noGrp="1"/>
          </p:cNvSpPr>
          <p:nvPr>
            <p:ph type="dt" sz="half" idx="10"/>
          </p:nvPr>
        </p:nvSpPr>
        <p:spPr/>
        <p:txBody>
          <a:bodyPr/>
          <a:lstStyle/>
          <a:p>
            <a:fld id="{D42A8228-579D-47F8-B48F-03F7168C49BD}" type="datetimeFigureOut">
              <a:rPr lang="en-US" smtClean="0"/>
              <a:t>6/12/2020</a:t>
            </a:fld>
            <a:endParaRPr lang="en-US"/>
          </a:p>
        </p:txBody>
      </p:sp>
      <p:sp>
        <p:nvSpPr>
          <p:cNvPr id="6" name="Footer Placeholder 5">
            <a:extLst>
              <a:ext uri="{FF2B5EF4-FFF2-40B4-BE49-F238E27FC236}">
                <a16:creationId xmlns:a16="http://schemas.microsoft.com/office/drawing/2014/main" id="{CF641FA3-2591-47C7-AD52-8980F1DB9E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92E2FE-469A-4C91-A6D8-6F834A221061}"/>
              </a:ext>
            </a:extLst>
          </p:cNvPr>
          <p:cNvSpPr>
            <a:spLocks noGrp="1"/>
          </p:cNvSpPr>
          <p:nvPr>
            <p:ph type="sldNum" sz="quarter" idx="12"/>
          </p:nvPr>
        </p:nvSpPr>
        <p:spPr/>
        <p:txBody>
          <a:bodyPr/>
          <a:lstStyle/>
          <a:p>
            <a:fld id="{802E3704-B83B-43BB-B3F4-92DCD219E60C}" type="slidenum">
              <a:rPr lang="en-US" smtClean="0"/>
              <a:t>‹#›</a:t>
            </a:fld>
            <a:endParaRPr lang="en-US"/>
          </a:p>
        </p:txBody>
      </p:sp>
    </p:spTree>
    <p:extLst>
      <p:ext uri="{BB962C8B-B14F-4D97-AF65-F5344CB8AC3E}">
        <p14:creationId xmlns:p14="http://schemas.microsoft.com/office/powerpoint/2010/main" val="2245191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96EE3-27E9-4A82-9910-A322F08774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FAEBF1-A5B0-4DEB-88BE-6796AD1724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58E155-B041-47C6-A95C-8F1C6F2B6A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8760E0-B341-42DD-AF8B-23028B4D9B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2658B1-6DC5-45A4-931F-0557EE5D08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E87C54-6563-47ED-9593-FA7746B6E1E8}"/>
              </a:ext>
            </a:extLst>
          </p:cNvPr>
          <p:cNvSpPr>
            <a:spLocks noGrp="1"/>
          </p:cNvSpPr>
          <p:nvPr>
            <p:ph type="dt" sz="half" idx="10"/>
          </p:nvPr>
        </p:nvSpPr>
        <p:spPr/>
        <p:txBody>
          <a:bodyPr/>
          <a:lstStyle/>
          <a:p>
            <a:fld id="{D42A8228-579D-47F8-B48F-03F7168C49BD}" type="datetimeFigureOut">
              <a:rPr lang="en-US" smtClean="0"/>
              <a:t>6/12/2020</a:t>
            </a:fld>
            <a:endParaRPr lang="en-US"/>
          </a:p>
        </p:txBody>
      </p:sp>
      <p:sp>
        <p:nvSpPr>
          <p:cNvPr id="8" name="Footer Placeholder 7">
            <a:extLst>
              <a:ext uri="{FF2B5EF4-FFF2-40B4-BE49-F238E27FC236}">
                <a16:creationId xmlns:a16="http://schemas.microsoft.com/office/drawing/2014/main" id="{E3EE7DE2-B9D3-4313-8C50-902FE3D21D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AA1D8E-1B84-4532-8432-62C54FE00C0C}"/>
              </a:ext>
            </a:extLst>
          </p:cNvPr>
          <p:cNvSpPr>
            <a:spLocks noGrp="1"/>
          </p:cNvSpPr>
          <p:nvPr>
            <p:ph type="sldNum" sz="quarter" idx="12"/>
          </p:nvPr>
        </p:nvSpPr>
        <p:spPr/>
        <p:txBody>
          <a:bodyPr/>
          <a:lstStyle/>
          <a:p>
            <a:fld id="{802E3704-B83B-43BB-B3F4-92DCD219E60C}" type="slidenum">
              <a:rPr lang="en-US" smtClean="0"/>
              <a:t>‹#›</a:t>
            </a:fld>
            <a:endParaRPr lang="en-US"/>
          </a:p>
        </p:txBody>
      </p:sp>
    </p:spTree>
    <p:extLst>
      <p:ext uri="{BB962C8B-B14F-4D97-AF65-F5344CB8AC3E}">
        <p14:creationId xmlns:p14="http://schemas.microsoft.com/office/powerpoint/2010/main" val="267416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98D2-9F2C-4082-93F4-D9930DBFBE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8EF33A-9965-4849-B1F8-5309338DA629}"/>
              </a:ext>
            </a:extLst>
          </p:cNvPr>
          <p:cNvSpPr>
            <a:spLocks noGrp="1"/>
          </p:cNvSpPr>
          <p:nvPr>
            <p:ph type="dt" sz="half" idx="10"/>
          </p:nvPr>
        </p:nvSpPr>
        <p:spPr/>
        <p:txBody>
          <a:bodyPr/>
          <a:lstStyle/>
          <a:p>
            <a:fld id="{D42A8228-579D-47F8-B48F-03F7168C49BD}" type="datetimeFigureOut">
              <a:rPr lang="en-US" smtClean="0"/>
              <a:t>6/12/2020</a:t>
            </a:fld>
            <a:endParaRPr lang="en-US"/>
          </a:p>
        </p:txBody>
      </p:sp>
      <p:sp>
        <p:nvSpPr>
          <p:cNvPr id="4" name="Footer Placeholder 3">
            <a:extLst>
              <a:ext uri="{FF2B5EF4-FFF2-40B4-BE49-F238E27FC236}">
                <a16:creationId xmlns:a16="http://schemas.microsoft.com/office/drawing/2014/main" id="{67E1210C-0F68-43BD-9E6E-BC0B4B780F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1E8AF2-B774-4A67-9D4D-24C49544444C}"/>
              </a:ext>
            </a:extLst>
          </p:cNvPr>
          <p:cNvSpPr>
            <a:spLocks noGrp="1"/>
          </p:cNvSpPr>
          <p:nvPr>
            <p:ph type="sldNum" sz="quarter" idx="12"/>
          </p:nvPr>
        </p:nvSpPr>
        <p:spPr/>
        <p:txBody>
          <a:bodyPr/>
          <a:lstStyle/>
          <a:p>
            <a:fld id="{802E3704-B83B-43BB-B3F4-92DCD219E60C}" type="slidenum">
              <a:rPr lang="en-US" smtClean="0"/>
              <a:t>‹#›</a:t>
            </a:fld>
            <a:endParaRPr lang="en-US"/>
          </a:p>
        </p:txBody>
      </p:sp>
    </p:spTree>
    <p:extLst>
      <p:ext uri="{BB962C8B-B14F-4D97-AF65-F5344CB8AC3E}">
        <p14:creationId xmlns:p14="http://schemas.microsoft.com/office/powerpoint/2010/main" val="3346481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15D1D6-00F5-40A8-B004-4AEEB0848275}"/>
              </a:ext>
            </a:extLst>
          </p:cNvPr>
          <p:cNvSpPr>
            <a:spLocks noGrp="1"/>
          </p:cNvSpPr>
          <p:nvPr>
            <p:ph type="dt" sz="half" idx="10"/>
          </p:nvPr>
        </p:nvSpPr>
        <p:spPr/>
        <p:txBody>
          <a:bodyPr/>
          <a:lstStyle/>
          <a:p>
            <a:fld id="{D42A8228-579D-47F8-B48F-03F7168C49BD}" type="datetimeFigureOut">
              <a:rPr lang="en-US" smtClean="0"/>
              <a:t>6/12/2020</a:t>
            </a:fld>
            <a:endParaRPr lang="en-US"/>
          </a:p>
        </p:txBody>
      </p:sp>
      <p:sp>
        <p:nvSpPr>
          <p:cNvPr id="3" name="Footer Placeholder 2">
            <a:extLst>
              <a:ext uri="{FF2B5EF4-FFF2-40B4-BE49-F238E27FC236}">
                <a16:creationId xmlns:a16="http://schemas.microsoft.com/office/drawing/2014/main" id="{64FE714D-EB22-4C34-8919-FD3D5A0C7A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3FF595-A38F-4231-AED7-7DBE40CCA995}"/>
              </a:ext>
            </a:extLst>
          </p:cNvPr>
          <p:cNvSpPr>
            <a:spLocks noGrp="1"/>
          </p:cNvSpPr>
          <p:nvPr>
            <p:ph type="sldNum" sz="quarter" idx="12"/>
          </p:nvPr>
        </p:nvSpPr>
        <p:spPr/>
        <p:txBody>
          <a:bodyPr/>
          <a:lstStyle/>
          <a:p>
            <a:fld id="{802E3704-B83B-43BB-B3F4-92DCD219E60C}" type="slidenum">
              <a:rPr lang="en-US" smtClean="0"/>
              <a:t>‹#›</a:t>
            </a:fld>
            <a:endParaRPr lang="en-US"/>
          </a:p>
        </p:txBody>
      </p:sp>
    </p:spTree>
    <p:extLst>
      <p:ext uri="{BB962C8B-B14F-4D97-AF65-F5344CB8AC3E}">
        <p14:creationId xmlns:p14="http://schemas.microsoft.com/office/powerpoint/2010/main" val="690882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A4101-787C-4EDB-BEDA-DC92FA896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872246-CDAC-41F3-A7C7-75CDA2672D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CCDF47-7FE0-4FD1-AD4A-0030451D16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34097A-6484-4E78-A46F-7764E5F43E03}"/>
              </a:ext>
            </a:extLst>
          </p:cNvPr>
          <p:cNvSpPr>
            <a:spLocks noGrp="1"/>
          </p:cNvSpPr>
          <p:nvPr>
            <p:ph type="dt" sz="half" idx="10"/>
          </p:nvPr>
        </p:nvSpPr>
        <p:spPr/>
        <p:txBody>
          <a:bodyPr/>
          <a:lstStyle/>
          <a:p>
            <a:fld id="{D42A8228-579D-47F8-B48F-03F7168C49BD}" type="datetimeFigureOut">
              <a:rPr lang="en-US" smtClean="0"/>
              <a:t>6/12/2020</a:t>
            </a:fld>
            <a:endParaRPr lang="en-US"/>
          </a:p>
        </p:txBody>
      </p:sp>
      <p:sp>
        <p:nvSpPr>
          <p:cNvPr id="6" name="Footer Placeholder 5">
            <a:extLst>
              <a:ext uri="{FF2B5EF4-FFF2-40B4-BE49-F238E27FC236}">
                <a16:creationId xmlns:a16="http://schemas.microsoft.com/office/drawing/2014/main" id="{D9D3D0B9-1A2C-4730-B264-D6A9C34560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E2DB3E-8CD3-4E3D-BC47-A7F5CF2A1E6E}"/>
              </a:ext>
            </a:extLst>
          </p:cNvPr>
          <p:cNvSpPr>
            <a:spLocks noGrp="1"/>
          </p:cNvSpPr>
          <p:nvPr>
            <p:ph type="sldNum" sz="quarter" idx="12"/>
          </p:nvPr>
        </p:nvSpPr>
        <p:spPr/>
        <p:txBody>
          <a:bodyPr/>
          <a:lstStyle/>
          <a:p>
            <a:fld id="{802E3704-B83B-43BB-B3F4-92DCD219E60C}" type="slidenum">
              <a:rPr lang="en-US" smtClean="0"/>
              <a:t>‹#›</a:t>
            </a:fld>
            <a:endParaRPr lang="en-US"/>
          </a:p>
        </p:txBody>
      </p:sp>
    </p:spTree>
    <p:extLst>
      <p:ext uri="{BB962C8B-B14F-4D97-AF65-F5344CB8AC3E}">
        <p14:creationId xmlns:p14="http://schemas.microsoft.com/office/powerpoint/2010/main" val="2352647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7F125-9835-45A6-840A-350EC9E4AD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088DD4-19E1-433E-A8CB-F90AB8EE44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842C64-FF8E-4BF1-B3C5-E89B1A6162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83AF36-0C82-473E-91F1-80013A164904}"/>
              </a:ext>
            </a:extLst>
          </p:cNvPr>
          <p:cNvSpPr>
            <a:spLocks noGrp="1"/>
          </p:cNvSpPr>
          <p:nvPr>
            <p:ph type="dt" sz="half" idx="10"/>
          </p:nvPr>
        </p:nvSpPr>
        <p:spPr/>
        <p:txBody>
          <a:bodyPr/>
          <a:lstStyle/>
          <a:p>
            <a:fld id="{D42A8228-579D-47F8-B48F-03F7168C49BD}" type="datetimeFigureOut">
              <a:rPr lang="en-US" smtClean="0"/>
              <a:t>6/12/2020</a:t>
            </a:fld>
            <a:endParaRPr lang="en-US"/>
          </a:p>
        </p:txBody>
      </p:sp>
      <p:sp>
        <p:nvSpPr>
          <p:cNvPr id="6" name="Footer Placeholder 5">
            <a:extLst>
              <a:ext uri="{FF2B5EF4-FFF2-40B4-BE49-F238E27FC236}">
                <a16:creationId xmlns:a16="http://schemas.microsoft.com/office/drawing/2014/main" id="{1B4A0FCB-2FA5-4EAF-85CE-68128EE040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DF7E8-4A05-4EE8-AEC5-F16A4845A5F1}"/>
              </a:ext>
            </a:extLst>
          </p:cNvPr>
          <p:cNvSpPr>
            <a:spLocks noGrp="1"/>
          </p:cNvSpPr>
          <p:nvPr>
            <p:ph type="sldNum" sz="quarter" idx="12"/>
          </p:nvPr>
        </p:nvSpPr>
        <p:spPr/>
        <p:txBody>
          <a:bodyPr/>
          <a:lstStyle/>
          <a:p>
            <a:fld id="{802E3704-B83B-43BB-B3F4-92DCD219E60C}" type="slidenum">
              <a:rPr lang="en-US" smtClean="0"/>
              <a:t>‹#›</a:t>
            </a:fld>
            <a:endParaRPr lang="en-US"/>
          </a:p>
        </p:txBody>
      </p:sp>
    </p:spTree>
    <p:extLst>
      <p:ext uri="{BB962C8B-B14F-4D97-AF65-F5344CB8AC3E}">
        <p14:creationId xmlns:p14="http://schemas.microsoft.com/office/powerpoint/2010/main" val="3227388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ED64F7-EE11-47B2-AC75-E9A2E0D546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FD757F-AAB7-4F9E-BF83-F0E3222D2E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E077F1-BF53-449F-A929-849D158F6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2A8228-579D-47F8-B48F-03F7168C49BD}" type="datetimeFigureOut">
              <a:rPr lang="en-US" smtClean="0"/>
              <a:t>6/12/2020</a:t>
            </a:fld>
            <a:endParaRPr lang="en-US"/>
          </a:p>
        </p:txBody>
      </p:sp>
      <p:sp>
        <p:nvSpPr>
          <p:cNvPr id="5" name="Footer Placeholder 4">
            <a:extLst>
              <a:ext uri="{FF2B5EF4-FFF2-40B4-BE49-F238E27FC236}">
                <a16:creationId xmlns:a16="http://schemas.microsoft.com/office/drawing/2014/main" id="{87D10A61-C058-4210-AAF9-71AE7AB65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C6C07D-AD72-4C71-87EA-D86C17CC74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2E3704-B83B-43BB-B3F4-92DCD219E60C}" type="slidenum">
              <a:rPr lang="en-US" smtClean="0"/>
              <a:t>‹#›</a:t>
            </a:fld>
            <a:endParaRPr lang="en-US"/>
          </a:p>
        </p:txBody>
      </p:sp>
    </p:spTree>
    <p:extLst>
      <p:ext uri="{BB962C8B-B14F-4D97-AF65-F5344CB8AC3E}">
        <p14:creationId xmlns:p14="http://schemas.microsoft.com/office/powerpoint/2010/main" val="2048251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linkedin.com/in/flesniak" TargetMode="External"/><Relationship Id="rId2" Type="http://schemas.openxmlformats.org/officeDocument/2006/relationships/hyperlink" Target="https://phippy.i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table, desk, room&#10;&#10;Description automatically generated">
            <a:extLst>
              <a:ext uri="{FF2B5EF4-FFF2-40B4-BE49-F238E27FC236}">
                <a16:creationId xmlns:a16="http://schemas.microsoft.com/office/drawing/2014/main" id="{D9DB8A98-2D86-46F8-8797-91FDC676CC6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435" b="13295"/>
          <a:stretch/>
        </p:blipFill>
        <p:spPr>
          <a:xfrm>
            <a:off x="20" y="10"/>
            <a:ext cx="12191980" cy="6857990"/>
          </a:xfrm>
          <a:prstGeom prst="rect">
            <a:avLst/>
          </a:prstGeom>
        </p:spPr>
      </p:pic>
    </p:spTree>
    <p:extLst>
      <p:ext uri="{BB962C8B-B14F-4D97-AF65-F5344CB8AC3E}">
        <p14:creationId xmlns:p14="http://schemas.microsoft.com/office/powerpoint/2010/main" val="1872408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737056AB-7223-4FED-9B70-D86F41CB8B4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spTree>
    <p:extLst>
      <p:ext uri="{BB962C8B-B14F-4D97-AF65-F5344CB8AC3E}">
        <p14:creationId xmlns:p14="http://schemas.microsoft.com/office/powerpoint/2010/main" val="495550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yellow, sitting, bicycle, table&#10;&#10;Description automatically generated">
            <a:extLst>
              <a:ext uri="{FF2B5EF4-FFF2-40B4-BE49-F238E27FC236}">
                <a16:creationId xmlns:a16="http://schemas.microsoft.com/office/drawing/2014/main" id="{DF75EF2E-AAD5-4A1F-BB05-09EFC1F41ED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spTree>
    <p:extLst>
      <p:ext uri="{BB962C8B-B14F-4D97-AF65-F5344CB8AC3E}">
        <p14:creationId xmlns:p14="http://schemas.microsoft.com/office/powerpoint/2010/main" val="197982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82C6-73F2-438B-A195-80626BA81C7D}"/>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5D8CA547-0507-4980-AFC7-CDE4EC18FBC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1" b="15665"/>
          <a:stretch/>
        </p:blipFill>
        <p:spPr>
          <a:xfrm>
            <a:off x="0" y="1"/>
            <a:ext cx="12192000" cy="6858000"/>
          </a:xfrm>
        </p:spPr>
      </p:pic>
    </p:spTree>
    <p:extLst>
      <p:ext uri="{BB962C8B-B14F-4D97-AF65-F5344CB8AC3E}">
        <p14:creationId xmlns:p14="http://schemas.microsoft.com/office/powerpoint/2010/main" val="3046508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drawing of a cartoon character&#10;&#10;Description automatically generated">
            <a:extLst>
              <a:ext uri="{FF2B5EF4-FFF2-40B4-BE49-F238E27FC236}">
                <a16:creationId xmlns:a16="http://schemas.microsoft.com/office/drawing/2014/main" id="{ACAD169C-6D58-4539-8308-3FC22B43BA5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4525" b="1206"/>
          <a:stretch/>
        </p:blipFill>
        <p:spPr>
          <a:xfrm>
            <a:off x="20" y="10"/>
            <a:ext cx="12191980" cy="6857990"/>
          </a:xfrm>
          <a:prstGeom prst="rect">
            <a:avLst/>
          </a:prstGeom>
        </p:spPr>
      </p:pic>
    </p:spTree>
    <p:extLst>
      <p:ext uri="{BB962C8B-B14F-4D97-AF65-F5344CB8AC3E}">
        <p14:creationId xmlns:p14="http://schemas.microsoft.com/office/powerpoint/2010/main" val="1733366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46BC-9073-4F3F-9B0C-B549F9359479}"/>
              </a:ext>
            </a:extLst>
          </p:cNvPr>
          <p:cNvSpPr>
            <a:spLocks noGrp="1"/>
          </p:cNvSpPr>
          <p:nvPr>
            <p:ph type="title"/>
          </p:nvPr>
        </p:nvSpPr>
        <p:spPr/>
        <p:txBody>
          <a:bodyPr/>
          <a:lstStyle/>
          <a:p>
            <a:endParaRPr lang="en-US"/>
          </a:p>
        </p:txBody>
      </p:sp>
      <p:pic>
        <p:nvPicPr>
          <p:cNvPr id="5" name="Content Placeholder 4" descr="A close up of a device&#10;&#10;Description automatically generated">
            <a:extLst>
              <a:ext uri="{FF2B5EF4-FFF2-40B4-BE49-F238E27FC236}">
                <a16:creationId xmlns:a16="http://schemas.microsoft.com/office/drawing/2014/main" id="{0DED487D-9EDE-4353-BCBC-EB3DBD50A6D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5625"/>
          <a:stretch/>
        </p:blipFill>
        <p:spPr>
          <a:xfrm>
            <a:off x="0" y="0"/>
            <a:ext cx="12192000" cy="6858000"/>
          </a:xfrm>
        </p:spPr>
      </p:pic>
    </p:spTree>
    <p:extLst>
      <p:ext uri="{BB962C8B-B14F-4D97-AF65-F5344CB8AC3E}">
        <p14:creationId xmlns:p14="http://schemas.microsoft.com/office/powerpoint/2010/main" val="4134108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14682B-E9CE-47BF-BC92-90D039C6B8CD}"/>
              </a:ext>
            </a:extLst>
          </p:cNvPr>
          <p:cNvSpPr/>
          <p:nvPr/>
        </p:nvSpPr>
        <p:spPr>
          <a:xfrm>
            <a:off x="0" y="0"/>
            <a:ext cx="12192000" cy="6858000"/>
          </a:xfrm>
          <a:prstGeom prst="rect">
            <a:avLst/>
          </a:prstGeom>
          <a:solidFill>
            <a:srgbClr val="291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9A9E4-3EAD-4B5D-BB38-44E1E538FADE}"/>
              </a:ext>
            </a:extLst>
          </p:cNvPr>
          <p:cNvSpPr>
            <a:spLocks noGrp="1"/>
          </p:cNvSpPr>
          <p:nvPr>
            <p:ph type="title"/>
          </p:nvPr>
        </p:nvSpPr>
        <p:spPr/>
        <p:txBody>
          <a:bodyPr/>
          <a:lstStyle/>
          <a:p>
            <a:endParaRPr lang="en-US"/>
          </a:p>
        </p:txBody>
      </p:sp>
      <p:pic>
        <p:nvPicPr>
          <p:cNvPr id="5" name="Content Placeholder 4" descr="A drawing of a cartoon character&#10;&#10;Description automatically generated">
            <a:extLst>
              <a:ext uri="{FF2B5EF4-FFF2-40B4-BE49-F238E27FC236}">
                <a16:creationId xmlns:a16="http://schemas.microsoft.com/office/drawing/2014/main" id="{F33D1F76-84FA-4CC8-B2A9-5704898ED81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699" b="2346"/>
          <a:stretch/>
        </p:blipFill>
        <p:spPr>
          <a:xfrm>
            <a:off x="313874" y="0"/>
            <a:ext cx="11564252" cy="6858000"/>
          </a:xfrm>
        </p:spPr>
      </p:pic>
    </p:spTree>
    <p:extLst>
      <p:ext uri="{BB962C8B-B14F-4D97-AF65-F5344CB8AC3E}">
        <p14:creationId xmlns:p14="http://schemas.microsoft.com/office/powerpoint/2010/main" val="4189785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809AA-E914-4AA9-935E-22B33BFC5E3F}"/>
              </a:ext>
            </a:extLst>
          </p:cNvPr>
          <p:cNvSpPr>
            <a:spLocks noGrp="1"/>
          </p:cNvSpPr>
          <p:nvPr>
            <p:ph type="title"/>
          </p:nvPr>
        </p:nvSpPr>
        <p:spPr/>
        <p:txBody>
          <a:bodyPr/>
          <a:lstStyle/>
          <a:p>
            <a:endParaRPr lang="en-US"/>
          </a:p>
        </p:txBody>
      </p:sp>
      <p:pic>
        <p:nvPicPr>
          <p:cNvPr id="5" name="Content Placeholder 4" descr="A picture containing text&#10;&#10;Description automatically generated">
            <a:extLst>
              <a:ext uri="{FF2B5EF4-FFF2-40B4-BE49-F238E27FC236}">
                <a16:creationId xmlns:a16="http://schemas.microsoft.com/office/drawing/2014/main" id="{7684ACAE-15A0-4A63-9C6C-8C56FBE26A4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1" b="15665"/>
          <a:stretch/>
        </p:blipFill>
        <p:spPr>
          <a:xfrm>
            <a:off x="0" y="0"/>
            <a:ext cx="12192000" cy="6858000"/>
          </a:xfrm>
        </p:spPr>
      </p:pic>
    </p:spTree>
    <p:extLst>
      <p:ext uri="{BB962C8B-B14F-4D97-AF65-F5344CB8AC3E}">
        <p14:creationId xmlns:p14="http://schemas.microsoft.com/office/powerpoint/2010/main" val="3632775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868E1-BE0C-45B6-B9A3-D52948839505}"/>
              </a:ext>
            </a:extLst>
          </p:cNvPr>
          <p:cNvSpPr>
            <a:spLocks noGrp="1"/>
          </p:cNvSpPr>
          <p:nvPr>
            <p:ph type="title"/>
          </p:nvPr>
        </p:nvSpPr>
        <p:spPr/>
        <p:txBody>
          <a:bodyPr/>
          <a:lstStyle/>
          <a:p>
            <a:endParaRPr lang="en-US"/>
          </a:p>
        </p:txBody>
      </p:sp>
      <p:pic>
        <p:nvPicPr>
          <p:cNvPr id="5" name="Content Placeholder 4" descr="A picture containing indoor, sitting, table, small&#10;&#10;Description automatically generated">
            <a:extLst>
              <a:ext uri="{FF2B5EF4-FFF2-40B4-BE49-F238E27FC236}">
                <a16:creationId xmlns:a16="http://schemas.microsoft.com/office/drawing/2014/main" id="{8E141FD3-AF24-447C-A1E1-E60F5748A15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6095" b="9531"/>
          <a:stretch/>
        </p:blipFill>
        <p:spPr>
          <a:xfrm>
            <a:off x="0" y="0"/>
            <a:ext cx="12192000" cy="6858000"/>
          </a:xfrm>
        </p:spPr>
      </p:pic>
    </p:spTree>
    <p:extLst>
      <p:ext uri="{BB962C8B-B14F-4D97-AF65-F5344CB8AC3E}">
        <p14:creationId xmlns:p14="http://schemas.microsoft.com/office/powerpoint/2010/main" val="1619597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2975C-11D1-4A1E-B8F6-7E0EA8A47064}"/>
              </a:ext>
            </a:extLst>
          </p:cNvPr>
          <p:cNvSpPr>
            <a:spLocks noGrp="1"/>
          </p:cNvSpPr>
          <p:nvPr>
            <p:ph type="title"/>
          </p:nvPr>
        </p:nvSpPr>
        <p:spPr/>
        <p:txBody>
          <a:bodyPr/>
          <a:lstStyle/>
          <a:p>
            <a:endParaRPr lang="en-US"/>
          </a:p>
        </p:txBody>
      </p:sp>
      <p:pic>
        <p:nvPicPr>
          <p:cNvPr id="5" name="Content Placeholder 4" descr="A picture containing text&#10;&#10;Description automatically generated">
            <a:extLst>
              <a:ext uri="{FF2B5EF4-FFF2-40B4-BE49-F238E27FC236}">
                <a16:creationId xmlns:a16="http://schemas.microsoft.com/office/drawing/2014/main" id="{C5D81562-CDE8-4EBC-BFC9-5F9A15D4A98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62" b="15714"/>
          <a:stretch/>
        </p:blipFill>
        <p:spPr>
          <a:xfrm>
            <a:off x="-3912" y="0"/>
            <a:ext cx="12195911" cy="6858001"/>
          </a:xfrm>
        </p:spPr>
      </p:pic>
    </p:spTree>
    <p:extLst>
      <p:ext uri="{BB962C8B-B14F-4D97-AF65-F5344CB8AC3E}">
        <p14:creationId xmlns:p14="http://schemas.microsoft.com/office/powerpoint/2010/main" val="76461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CF30EDA-7F34-48F2-8A35-7B7781F062A3}"/>
              </a:ext>
            </a:extLst>
          </p:cNvPr>
          <p:cNvSpPr/>
          <p:nvPr/>
        </p:nvSpPr>
        <p:spPr>
          <a:xfrm>
            <a:off x="0" y="0"/>
            <a:ext cx="12192000" cy="6858000"/>
          </a:xfrm>
          <a:prstGeom prst="rect">
            <a:avLst/>
          </a:prstGeom>
          <a:solidFill>
            <a:srgbClr val="221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B1998-812B-4868-ACB6-357317BBBA06}"/>
              </a:ext>
            </a:extLst>
          </p:cNvPr>
          <p:cNvSpPr>
            <a:spLocks noGrp="1"/>
          </p:cNvSpPr>
          <p:nvPr>
            <p:ph type="title"/>
          </p:nvPr>
        </p:nvSpPr>
        <p:spPr/>
        <p:txBody>
          <a:bodyPr/>
          <a:lstStyle/>
          <a:p>
            <a:endParaRPr lang="en-US"/>
          </a:p>
        </p:txBody>
      </p:sp>
      <p:pic>
        <p:nvPicPr>
          <p:cNvPr id="5" name="Content Placeholder 4" descr="A drawing of a cartoon character&#10;&#10;Description automatically generated">
            <a:extLst>
              <a:ext uri="{FF2B5EF4-FFF2-40B4-BE49-F238E27FC236}">
                <a16:creationId xmlns:a16="http://schemas.microsoft.com/office/drawing/2014/main" id="{68EF6674-C905-470E-A76F-7E453EF2E09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966" b="4838"/>
          <a:stretch/>
        </p:blipFill>
        <p:spPr>
          <a:xfrm>
            <a:off x="635558" y="0"/>
            <a:ext cx="10920883" cy="6858000"/>
          </a:xfrm>
        </p:spPr>
      </p:pic>
    </p:spTree>
    <p:extLst>
      <p:ext uri="{BB962C8B-B14F-4D97-AF65-F5344CB8AC3E}">
        <p14:creationId xmlns:p14="http://schemas.microsoft.com/office/powerpoint/2010/main" val="1789822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36BA3D-D647-4FFA-971E-3E6AE7666A9D}"/>
              </a:ext>
            </a:extLst>
          </p:cNvPr>
          <p:cNvSpPr/>
          <p:nvPr/>
        </p:nvSpPr>
        <p:spPr>
          <a:xfrm>
            <a:off x="0" y="0"/>
            <a:ext cx="12192000" cy="6858000"/>
          </a:xfrm>
          <a:prstGeom prst="rect">
            <a:avLst/>
          </a:prstGeom>
          <a:solidFill>
            <a:srgbClr val="809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B74E5-53F1-47D5-BBDC-154DAFEDB0E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012531C-E69A-44D4-B1FC-DCA6018197CC}"/>
              </a:ext>
            </a:extLst>
          </p:cNvPr>
          <p:cNvSpPr>
            <a:spLocks noGrp="1"/>
          </p:cNvSpPr>
          <p:nvPr>
            <p:ph type="subTitle" idx="1"/>
          </p:nvPr>
        </p:nvSpPr>
        <p:spPr/>
        <p:txBody>
          <a:bodyPr/>
          <a:lstStyle/>
          <a:p>
            <a:endParaRPr lang="en-US"/>
          </a:p>
        </p:txBody>
      </p:sp>
      <p:pic>
        <p:nvPicPr>
          <p:cNvPr id="5" name="Picture 4" descr="A picture containing food, water, hydrant, man&#10;&#10;Description automatically generated">
            <a:extLst>
              <a:ext uri="{FF2B5EF4-FFF2-40B4-BE49-F238E27FC236}">
                <a16:creationId xmlns:a16="http://schemas.microsoft.com/office/drawing/2014/main" id="{6F3A84E3-B16C-480E-97ED-3B52DBDCEBD3}"/>
              </a:ext>
            </a:extLst>
          </p:cNvPr>
          <p:cNvPicPr>
            <a:picLocks noChangeAspect="1"/>
          </p:cNvPicPr>
          <p:nvPr/>
        </p:nvPicPr>
        <p:blipFill rotWithShape="1">
          <a:blip r:embed="rId3">
            <a:extLst>
              <a:ext uri="{28A0092B-C50C-407E-A947-70E740481C1C}">
                <a14:useLocalDpi xmlns:a14="http://schemas.microsoft.com/office/drawing/2010/main" val="0"/>
              </a:ext>
            </a:extLst>
          </a:blip>
          <a:srcRect t="7662" b="6940"/>
          <a:stretch/>
        </p:blipFill>
        <p:spPr>
          <a:xfrm>
            <a:off x="899672" y="0"/>
            <a:ext cx="10392656" cy="6858000"/>
          </a:xfrm>
          <a:prstGeom prst="rect">
            <a:avLst/>
          </a:prstGeom>
        </p:spPr>
      </p:pic>
      <p:sp>
        <p:nvSpPr>
          <p:cNvPr id="6" name="TextBox 5">
            <a:extLst>
              <a:ext uri="{FF2B5EF4-FFF2-40B4-BE49-F238E27FC236}">
                <a16:creationId xmlns:a16="http://schemas.microsoft.com/office/drawing/2014/main" id="{FA59E669-540B-4CB7-8A46-A4C81D3298DB}"/>
              </a:ext>
            </a:extLst>
          </p:cNvPr>
          <p:cNvSpPr txBox="1"/>
          <p:nvPr/>
        </p:nvSpPr>
        <p:spPr>
          <a:xfrm>
            <a:off x="7538324" y="3602038"/>
            <a:ext cx="3531736" cy="954107"/>
          </a:xfrm>
          <a:prstGeom prst="rect">
            <a:avLst/>
          </a:prstGeom>
          <a:noFill/>
        </p:spPr>
        <p:txBody>
          <a:bodyPr wrap="none" rtlCol="0">
            <a:spAutoFit/>
          </a:bodyPr>
          <a:lstStyle/>
          <a:p>
            <a:r>
              <a:rPr lang="en-US" sz="2800" b="1" dirty="0"/>
              <a:t>For More </a:t>
            </a:r>
            <a:r>
              <a:rPr lang="en-US" sz="2800" b="1" dirty="0" err="1"/>
              <a:t>Phippy</a:t>
            </a:r>
            <a:r>
              <a:rPr lang="en-US" sz="2800" b="1" dirty="0"/>
              <a:t>, visit:</a:t>
            </a:r>
          </a:p>
          <a:p>
            <a:r>
              <a:rPr lang="en-US" sz="2800" b="1" dirty="0"/>
              <a:t>https://phippy.io</a:t>
            </a:r>
          </a:p>
        </p:txBody>
      </p:sp>
    </p:spTree>
    <p:extLst>
      <p:ext uri="{BB962C8B-B14F-4D97-AF65-F5344CB8AC3E}">
        <p14:creationId xmlns:p14="http://schemas.microsoft.com/office/powerpoint/2010/main" val="143114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DA931C-16DB-4DF0-9986-7A80C3F55EB4}"/>
              </a:ext>
            </a:extLst>
          </p:cNvPr>
          <p:cNvSpPr/>
          <p:nvPr/>
        </p:nvSpPr>
        <p:spPr>
          <a:xfrm>
            <a:off x="0" y="0"/>
            <a:ext cx="12192000" cy="6858000"/>
          </a:xfrm>
          <a:prstGeom prst="rect">
            <a:avLst/>
          </a:prstGeom>
          <a:solidFill>
            <a:srgbClr val="93A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B85C70-ECBE-49B7-B8D0-F9D332E6BCD3}"/>
              </a:ext>
            </a:extLst>
          </p:cNvPr>
          <p:cNvSpPr>
            <a:spLocks noGrp="1"/>
          </p:cNvSpPr>
          <p:nvPr>
            <p:ph type="title"/>
          </p:nvPr>
        </p:nvSpPr>
        <p:spPr/>
        <p:txBody>
          <a:bodyPr/>
          <a:lstStyle/>
          <a:p>
            <a:endParaRPr lang="en-US"/>
          </a:p>
        </p:txBody>
      </p:sp>
      <p:pic>
        <p:nvPicPr>
          <p:cNvPr id="5" name="Content Placeholder 4" descr="A close up of text on a white background&#10;&#10;Description automatically generated">
            <a:extLst>
              <a:ext uri="{FF2B5EF4-FFF2-40B4-BE49-F238E27FC236}">
                <a16:creationId xmlns:a16="http://schemas.microsoft.com/office/drawing/2014/main" id="{9E7D6393-5CA2-4CE5-8163-4568639484A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806" b="6869"/>
          <a:stretch/>
        </p:blipFill>
        <p:spPr>
          <a:xfrm>
            <a:off x="463898" y="-2"/>
            <a:ext cx="11264203" cy="6858001"/>
          </a:xfrm>
        </p:spPr>
      </p:pic>
    </p:spTree>
    <p:extLst>
      <p:ext uri="{BB962C8B-B14F-4D97-AF65-F5344CB8AC3E}">
        <p14:creationId xmlns:p14="http://schemas.microsoft.com/office/powerpoint/2010/main" val="403471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23F65-D460-4516-8199-10C1407E6012}"/>
              </a:ext>
            </a:extLst>
          </p:cNvPr>
          <p:cNvSpPr>
            <a:spLocks noGrp="1"/>
          </p:cNvSpPr>
          <p:nvPr>
            <p:ph type="title"/>
          </p:nvPr>
        </p:nvSpPr>
        <p:spPr/>
        <p:txBody>
          <a:bodyPr/>
          <a:lstStyle/>
          <a:p>
            <a:endParaRPr lang="en-US"/>
          </a:p>
        </p:txBody>
      </p:sp>
      <p:pic>
        <p:nvPicPr>
          <p:cNvPr id="5" name="Content Placeholder 4" descr="A picture containing water, sitting, yellow, boat&#10;&#10;Description automatically generated">
            <a:extLst>
              <a:ext uri="{FF2B5EF4-FFF2-40B4-BE49-F238E27FC236}">
                <a16:creationId xmlns:a16="http://schemas.microsoft.com/office/drawing/2014/main" id="{CA07E9D8-F7FA-4071-B4E9-52263FC33ED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079" b="11574"/>
          <a:stretch/>
        </p:blipFill>
        <p:spPr>
          <a:xfrm>
            <a:off x="-3912" y="0"/>
            <a:ext cx="12195911" cy="6858000"/>
          </a:xfrm>
        </p:spPr>
      </p:pic>
    </p:spTree>
    <p:extLst>
      <p:ext uri="{BB962C8B-B14F-4D97-AF65-F5344CB8AC3E}">
        <p14:creationId xmlns:p14="http://schemas.microsoft.com/office/powerpoint/2010/main" val="2564110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524F6-FB46-4811-88E7-4BFD4EBC7553}"/>
              </a:ext>
            </a:extLst>
          </p:cNvPr>
          <p:cNvSpPr>
            <a:spLocks noGrp="1"/>
          </p:cNvSpPr>
          <p:nvPr>
            <p:ph type="title"/>
          </p:nvPr>
        </p:nvSpPr>
        <p:spPr/>
        <p:txBody>
          <a:bodyPr/>
          <a:lstStyle/>
          <a:p>
            <a:r>
              <a:rPr lang="en-US" dirty="0"/>
              <a:t>Thanks!</a:t>
            </a:r>
          </a:p>
        </p:txBody>
      </p:sp>
      <p:sp>
        <p:nvSpPr>
          <p:cNvPr id="3" name="Content Placeholder 2">
            <a:extLst>
              <a:ext uri="{FF2B5EF4-FFF2-40B4-BE49-F238E27FC236}">
                <a16:creationId xmlns:a16="http://schemas.microsoft.com/office/drawing/2014/main" id="{B026EC26-BC91-450B-8E34-663028177EBA}"/>
              </a:ext>
            </a:extLst>
          </p:cNvPr>
          <p:cNvSpPr>
            <a:spLocks noGrp="1"/>
          </p:cNvSpPr>
          <p:nvPr>
            <p:ph idx="1"/>
          </p:nvPr>
        </p:nvSpPr>
        <p:spPr/>
        <p:txBody>
          <a:bodyPr>
            <a:normAutofit fontScale="92500" lnSpcReduction="10000"/>
          </a:bodyPr>
          <a:lstStyle/>
          <a:p>
            <a:r>
              <a:rPr lang="en-US" dirty="0"/>
              <a:t>For more </a:t>
            </a:r>
            <a:r>
              <a:rPr lang="en-US" dirty="0" err="1"/>
              <a:t>Phippy</a:t>
            </a:r>
            <a:r>
              <a:rPr lang="en-US" dirty="0"/>
              <a:t>, visit </a:t>
            </a:r>
            <a:r>
              <a:rPr lang="en-US" dirty="0">
                <a:hlinkClick r:id="rId2"/>
              </a:rPr>
              <a:t>https://phippy.io</a:t>
            </a:r>
            <a:endParaRPr lang="en-US" dirty="0"/>
          </a:p>
          <a:p>
            <a:r>
              <a:rPr lang="en-US" dirty="0"/>
              <a:t>Writing and design modified by me (with permission):</a:t>
            </a:r>
            <a:br>
              <a:rPr lang="en-US" dirty="0"/>
            </a:br>
            <a:r>
              <a:rPr lang="en-US" dirty="0"/>
              <a:t>Frank Lesniak</a:t>
            </a:r>
            <a:br>
              <a:rPr lang="en-US" dirty="0"/>
            </a:br>
            <a:r>
              <a:rPr lang="en-US" dirty="0"/>
              <a:t>Twitter: @FrankLesniak</a:t>
            </a:r>
            <a:br>
              <a:rPr lang="en-US" dirty="0"/>
            </a:br>
            <a:r>
              <a:rPr lang="en-US" dirty="0"/>
              <a:t>LinkedIn: </a:t>
            </a:r>
            <a:r>
              <a:rPr lang="en-US" dirty="0">
                <a:hlinkClick r:id="rId3"/>
              </a:rPr>
              <a:t>https://linkedin.com/in/flesniak</a:t>
            </a:r>
            <a:endParaRPr lang="en-US" dirty="0"/>
          </a:p>
          <a:p>
            <a:endParaRPr lang="en-US" dirty="0"/>
          </a:p>
          <a:p>
            <a:r>
              <a:rPr lang="en-US" dirty="0"/>
              <a:t>Story originally written by Matt Butcher</a:t>
            </a:r>
          </a:p>
          <a:p>
            <a:r>
              <a:rPr lang="en-US" dirty="0"/>
              <a:t>Illustrations by Bailey </a:t>
            </a:r>
            <a:r>
              <a:rPr lang="en-US" dirty="0" err="1"/>
              <a:t>Beougher</a:t>
            </a:r>
            <a:endParaRPr lang="en-US" dirty="0"/>
          </a:p>
          <a:p>
            <a:r>
              <a:rPr lang="en-US" dirty="0"/>
              <a:t>Original design by Karen Chu</a:t>
            </a:r>
          </a:p>
          <a:p>
            <a:r>
              <a:rPr lang="en-US" dirty="0"/>
              <a:t>Licensed under Creative Commons Attribution 4.0 International (CC-BY-4.0). See </a:t>
            </a:r>
            <a:r>
              <a:rPr lang="en-US" dirty="0">
                <a:hlinkClick r:id="rId2"/>
              </a:rPr>
              <a:t>https://phippy.io</a:t>
            </a:r>
            <a:endParaRPr lang="en-US" dirty="0"/>
          </a:p>
          <a:p>
            <a:pPr marL="0" indent="0">
              <a:buNone/>
            </a:pPr>
            <a:endParaRPr lang="en-US" dirty="0"/>
          </a:p>
        </p:txBody>
      </p:sp>
    </p:spTree>
    <p:extLst>
      <p:ext uri="{BB962C8B-B14F-4D97-AF65-F5344CB8AC3E}">
        <p14:creationId xmlns:p14="http://schemas.microsoft.com/office/powerpoint/2010/main" val="4257085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black, stuffed, yellow, dog&#10;&#10;Description automatically generated">
            <a:extLst>
              <a:ext uri="{FF2B5EF4-FFF2-40B4-BE49-F238E27FC236}">
                <a16:creationId xmlns:a16="http://schemas.microsoft.com/office/drawing/2014/main" id="{3441800A-238C-4C4E-86FC-5E65923756A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927" b="10803"/>
          <a:stretch/>
        </p:blipFill>
        <p:spPr>
          <a:xfrm>
            <a:off x="20" y="10"/>
            <a:ext cx="12191980" cy="6857990"/>
          </a:xfrm>
          <a:prstGeom prst="rect">
            <a:avLst/>
          </a:prstGeom>
        </p:spPr>
      </p:pic>
    </p:spTree>
    <p:extLst>
      <p:ext uri="{BB962C8B-B14F-4D97-AF65-F5344CB8AC3E}">
        <p14:creationId xmlns:p14="http://schemas.microsoft.com/office/powerpoint/2010/main" val="2778227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39BF3697-4DBA-44C4-B572-2D3A0F72C96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spTree>
    <p:extLst>
      <p:ext uri="{BB962C8B-B14F-4D97-AF65-F5344CB8AC3E}">
        <p14:creationId xmlns:p14="http://schemas.microsoft.com/office/powerpoint/2010/main" val="3448405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8A5AD13-6CAC-494A-9DA6-BA87CD69A48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spTree>
    <p:extLst>
      <p:ext uri="{BB962C8B-B14F-4D97-AF65-F5344CB8AC3E}">
        <p14:creationId xmlns:p14="http://schemas.microsoft.com/office/powerpoint/2010/main" val="3424023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9" descr="A picture containing bird&#10;&#10;Description automatically generated">
            <a:extLst>
              <a:ext uri="{FF2B5EF4-FFF2-40B4-BE49-F238E27FC236}">
                <a16:creationId xmlns:a16="http://schemas.microsoft.com/office/drawing/2014/main" id="{80FC2000-2D57-4C00-AFB2-598FEFB73C2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5623"/>
          <a:stretch/>
        </p:blipFill>
        <p:spPr>
          <a:xfrm>
            <a:off x="0" y="-183"/>
            <a:ext cx="12192000" cy="6858184"/>
          </a:xfrm>
        </p:spPr>
      </p:pic>
    </p:spTree>
    <p:extLst>
      <p:ext uri="{BB962C8B-B14F-4D97-AF65-F5344CB8AC3E}">
        <p14:creationId xmlns:p14="http://schemas.microsoft.com/office/powerpoint/2010/main" val="645417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table, yellow, water, man&#10;&#10;Description automatically generated">
            <a:extLst>
              <a:ext uri="{FF2B5EF4-FFF2-40B4-BE49-F238E27FC236}">
                <a16:creationId xmlns:a16="http://schemas.microsoft.com/office/drawing/2014/main" id="{589B2A7D-43DE-49F0-9CC1-A2B4D0D6AF2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20" b="15211"/>
          <a:stretch/>
        </p:blipFill>
        <p:spPr>
          <a:xfrm>
            <a:off x="20" y="10"/>
            <a:ext cx="12191980" cy="6857990"/>
          </a:xfrm>
          <a:prstGeom prst="rect">
            <a:avLst/>
          </a:prstGeom>
        </p:spPr>
      </p:pic>
    </p:spTree>
    <p:extLst>
      <p:ext uri="{BB962C8B-B14F-4D97-AF65-F5344CB8AC3E}">
        <p14:creationId xmlns:p14="http://schemas.microsoft.com/office/powerpoint/2010/main" val="45411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blue&#10;&#10;Description automatically generated">
            <a:extLst>
              <a:ext uri="{FF2B5EF4-FFF2-40B4-BE49-F238E27FC236}">
                <a16:creationId xmlns:a16="http://schemas.microsoft.com/office/drawing/2014/main" id="{8BC4D4ED-7E91-4CD1-ABE1-3118446BBBD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spTree>
    <p:extLst>
      <p:ext uri="{BB962C8B-B14F-4D97-AF65-F5344CB8AC3E}">
        <p14:creationId xmlns:p14="http://schemas.microsoft.com/office/powerpoint/2010/main" val="3105300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sitting, table, yellow, game&#10;&#10;Description automatically generated">
            <a:extLst>
              <a:ext uri="{FF2B5EF4-FFF2-40B4-BE49-F238E27FC236}">
                <a16:creationId xmlns:a16="http://schemas.microsoft.com/office/drawing/2014/main" id="{56F9F468-0B5D-42F8-8034-765A8ACF450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541" b="13189"/>
          <a:stretch/>
        </p:blipFill>
        <p:spPr>
          <a:xfrm>
            <a:off x="20" y="10"/>
            <a:ext cx="12191980" cy="6857990"/>
          </a:xfrm>
          <a:prstGeom prst="rect">
            <a:avLst/>
          </a:prstGeom>
        </p:spPr>
      </p:pic>
    </p:spTree>
    <p:extLst>
      <p:ext uri="{BB962C8B-B14F-4D97-AF65-F5344CB8AC3E}">
        <p14:creationId xmlns:p14="http://schemas.microsoft.com/office/powerpoint/2010/main" val="3052114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B14B7F92891A64B89716DDE46221368" ma:contentTypeVersion="13" ma:contentTypeDescription="Create a new document." ma:contentTypeScope="" ma:versionID="36f37d3abf248207062bf8ffeacebf14">
  <xsd:schema xmlns:xsd="http://www.w3.org/2001/XMLSchema" xmlns:xs="http://www.w3.org/2001/XMLSchema" xmlns:p="http://schemas.microsoft.com/office/2006/metadata/properties" xmlns:ns3="28293615-b44e-44c3-9676-a73083ffaeaa" xmlns:ns4="da422234-b062-4d8a-8f29-0dca012aae03" targetNamespace="http://schemas.microsoft.com/office/2006/metadata/properties" ma:root="true" ma:fieldsID="e97e77b0cbc756fd8a9ca87d887de4e4" ns3:_="" ns4:_="">
    <xsd:import namespace="28293615-b44e-44c3-9676-a73083ffaeaa"/>
    <xsd:import namespace="da422234-b062-4d8a-8f29-0dca012aae03"/>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293615-b44e-44c3-9676-a73083ffae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a422234-b062-4d8a-8f29-0dca012aae03"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06543BB-A78F-4FDB-BF3E-AC1B91B0DA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293615-b44e-44c3-9676-a73083ffaeaa"/>
    <ds:schemaRef ds:uri="da422234-b062-4d8a-8f29-0dca012aae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767884-D3C0-4747-9A0E-F568C0079CAA}">
  <ds:schemaRefs>
    <ds:schemaRef ds:uri="http://schemas.microsoft.com/sharepoint/v3/contenttype/forms"/>
  </ds:schemaRefs>
</ds:datastoreItem>
</file>

<file path=customXml/itemProps3.xml><?xml version="1.0" encoding="utf-8"?>
<ds:datastoreItem xmlns:ds="http://schemas.openxmlformats.org/officeDocument/2006/customXml" ds:itemID="{8E5E3E43-64B9-4499-9157-7EBCE64FF64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100</TotalTime>
  <Words>1441</Words>
  <Application>Microsoft Office PowerPoint</Application>
  <PresentationFormat>Widescreen</PresentationFormat>
  <Paragraphs>77</Paragraphs>
  <Slides>22</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Illustrated Children's Guide to Kubernetes</dc:title>
  <dc:subject>Kubernetes</dc:subject>
  <dc:creator>Frank Lesniak;Matt Butcher</dc:creator>
  <cp:lastModifiedBy>Frank Lesniak</cp:lastModifiedBy>
  <cp:revision>6</cp:revision>
  <dcterms:created xsi:type="dcterms:W3CDTF">2020-06-12T19:23:11Z</dcterms:created>
  <dcterms:modified xsi:type="dcterms:W3CDTF">2020-06-12T21:07:58Z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0x010100DB14B7F92891A64B89716DDE46221368</vt:lpwstr>
  </property>
</Properties>
</file>